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60" r:id="rId6"/>
    <p:sldId id="259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6C8A"/>
    <a:srgbClr val="40617F"/>
    <a:srgbClr val="365674"/>
    <a:srgbClr val="2F4C6A"/>
    <a:srgbClr val="253E5E"/>
    <a:srgbClr val="1A3554"/>
    <a:srgbClr val="112A49"/>
    <a:srgbClr val="0B2140"/>
    <a:srgbClr val="517794"/>
    <a:srgbClr val="2D4B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39"/>
    <p:restoredTop sz="94720"/>
  </p:normalViewPr>
  <p:slideViewPr>
    <p:cSldViewPr snapToGrid="0">
      <p:cViewPr>
        <p:scale>
          <a:sx n="100" d="100"/>
          <a:sy n="100" d="100"/>
        </p:scale>
        <p:origin x="-112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8E66B-1FF9-9DCB-C021-EA46F0FB3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3CCE59-A2DF-EE15-61AE-CBC56C0AF0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DBFDB-5638-0488-8AFC-114B82743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7138-D686-9248-800D-4C73F0858AE2}" type="datetimeFigureOut">
              <a:rPr lang="en-CN" smtClean="0"/>
              <a:t>2025/1/16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7C781-9BB3-65B7-3393-9CEFB2D80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B1066-38D7-4413-46EF-FE382580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B0A2-D42F-994E-A8D0-2C182C62375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35441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FB237-C54F-C5F7-74B5-B04AD4A2D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861C6-EDBF-4607-C53D-445C271341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A2F76-CFAB-A8E2-4122-AFEFD81A8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7138-D686-9248-800D-4C73F0858AE2}" type="datetimeFigureOut">
              <a:rPr lang="en-CN" smtClean="0"/>
              <a:t>2025/1/16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6464C-DD73-687F-0C61-E42D4C33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50D95-9359-8CFA-25ED-D758BF527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B0A2-D42F-994E-A8D0-2C182C62375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3733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FA0EF5-E788-5ECE-8F0B-4E503A9FA9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369155-1185-CB77-5AED-69511DA296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9640A-4EB9-9516-2251-DCE6C3F9E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7138-D686-9248-800D-4C73F0858AE2}" type="datetimeFigureOut">
              <a:rPr lang="en-CN" smtClean="0"/>
              <a:t>2025/1/16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324EA-0EC9-E8FB-C63F-4B7B8C173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CF7EB-ACAC-6008-E910-896DB526E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B0A2-D42F-994E-A8D0-2C182C62375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24308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E7F9-241F-BB05-9DE3-62C991B3D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51AA8-34F1-B04C-C5F9-683196F5D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C7D08-9E38-BCF6-A649-95529F7C6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7138-D686-9248-800D-4C73F0858AE2}" type="datetimeFigureOut">
              <a:rPr lang="en-CN" smtClean="0"/>
              <a:t>2025/1/16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F6857-C833-9968-2435-8E6811D33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B2600-A198-0378-CF7C-C6484EB39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B0A2-D42F-994E-A8D0-2C182C62375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24093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D3C1E-5D31-77AE-A05F-73FC0B5A3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FF6F8-4FF8-179D-AE3B-AE5ABA012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BF8B9-9A09-C294-A621-656D37857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7138-D686-9248-800D-4C73F0858AE2}" type="datetimeFigureOut">
              <a:rPr lang="en-CN" smtClean="0"/>
              <a:t>2025/1/16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2BB2C-2467-E91D-FACE-598E158BF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F8C67-2DA8-E9FC-9A48-AF080EDFC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B0A2-D42F-994E-A8D0-2C182C62375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17280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AD25A-93CB-C232-3F7E-BEE43054C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6540D-5B31-04A3-0158-96F0B92EE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ED80D-BB2D-A5AB-9599-1F4623532F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141F31-56D9-ED53-CED3-50E7C3663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7138-D686-9248-800D-4C73F0858AE2}" type="datetimeFigureOut">
              <a:rPr lang="en-CN" smtClean="0"/>
              <a:t>2025/1/16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2ED273-9AA7-A40B-8D4C-B3CC1F8DC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D7E9F-02A1-7D32-5C26-24DB2325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B0A2-D42F-994E-A8D0-2C182C62375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65453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7FD4E-2AC4-664F-E83C-57A581BFD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F1BC7-2CE8-7FFC-A8A2-9DC0EDC37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C8F5C-A000-A31B-4CEC-0BC299C400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DD559E-4B49-6D73-A084-0089BF337D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20C6E4-7BB3-7093-6E75-84595ACC7C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127CB5-064F-60D4-98FB-9085C6BD9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7138-D686-9248-800D-4C73F0858AE2}" type="datetimeFigureOut">
              <a:rPr lang="en-CN" smtClean="0"/>
              <a:t>2025/1/16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E9D374-FB5B-00EE-6DF6-4EB5F0CD6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480B05-E7FD-403E-7945-C58C76BD1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B0A2-D42F-994E-A8D0-2C182C62375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76011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5166E-7FD7-96DA-D700-80801BA36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EB8CC2-B5C3-C973-C243-AFA13B897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7138-D686-9248-800D-4C73F0858AE2}" type="datetimeFigureOut">
              <a:rPr lang="en-CN" smtClean="0"/>
              <a:t>2025/1/16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D65C-82E2-7C4C-9D15-E99188E65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701A7-9730-5B39-444C-261527271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B0A2-D42F-994E-A8D0-2C182C62375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94978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309AFF-1AF9-DC55-875A-DF67E3E58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7138-D686-9248-800D-4C73F0858AE2}" type="datetimeFigureOut">
              <a:rPr lang="en-CN" smtClean="0"/>
              <a:t>2025/1/16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EAD3CD-5EB2-8A46-402F-4233049D3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BD9CC-6ECC-DA04-D633-A8F994778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B0A2-D42F-994E-A8D0-2C182C62375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06250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859DB-3B72-A587-ED54-10D7949CB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102F8-4362-75EA-BE3F-5973FE975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CAEF75-DCC9-9353-0EC1-DA421E6FC1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2BD37-D926-5676-2761-DFF228644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7138-D686-9248-800D-4C73F0858AE2}" type="datetimeFigureOut">
              <a:rPr lang="en-CN" smtClean="0"/>
              <a:t>2025/1/16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70C71C-94E3-EDFC-9446-EDE43C373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1AE58-C386-458B-232F-64606407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B0A2-D42F-994E-A8D0-2C182C62375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89632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8688A-B04C-102A-1F5F-04B4966BA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E9C937-931A-5457-85DF-4FC50E46AE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8FE662-0CDE-C8C7-C329-26FE881C68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143A42-7102-1FEB-C1AB-0734BF18C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7138-D686-9248-800D-4C73F0858AE2}" type="datetimeFigureOut">
              <a:rPr lang="en-CN" smtClean="0"/>
              <a:t>2025/1/16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4D98F4-8B9B-54A8-5F21-B2222E97E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2EF6A-237E-225F-712F-A2CFDBB4E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B0A2-D42F-994E-A8D0-2C182C62375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75333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A9907F-C071-43EA-8330-4A7D03726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7C570-57B6-24E6-64D4-D7981036A4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BFDCC-7DA8-12B7-EA67-F9CD8E4A4B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6C7138-D686-9248-800D-4C73F0858AE2}" type="datetimeFigureOut">
              <a:rPr lang="en-CN" smtClean="0"/>
              <a:t>2025/1/16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94815-907A-B6D7-F6CF-64EBFBABB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FA276-29D2-B21E-C68E-90B5535738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51B0A2-D42F-994E-A8D0-2C182C62375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86976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537CF12E-267B-6824-A1F3-50BFD1A6618C}"/>
              </a:ext>
            </a:extLst>
          </p:cNvPr>
          <p:cNvSpPr/>
          <p:nvPr/>
        </p:nvSpPr>
        <p:spPr>
          <a:xfrm>
            <a:off x="4936808" y="478789"/>
            <a:ext cx="6945290" cy="2844000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prstDash val="dash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E000AF-7770-DE2F-70A2-D057AC7F213E}"/>
              </a:ext>
            </a:extLst>
          </p:cNvPr>
          <p:cNvSpPr/>
          <p:nvPr/>
        </p:nvSpPr>
        <p:spPr>
          <a:xfrm>
            <a:off x="304823" y="478789"/>
            <a:ext cx="4631015" cy="5716380"/>
          </a:xfrm>
          <a:prstGeom prst="rect">
            <a:avLst/>
          </a:prstGeom>
          <a:solidFill>
            <a:schemeClr val="accent1">
              <a:alpha val="51000"/>
            </a:schemeClr>
          </a:solidFill>
          <a:ln>
            <a:prstDash val="dash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48045A-BB60-4D6C-B39F-815FA01A219B}"/>
              </a:ext>
            </a:extLst>
          </p:cNvPr>
          <p:cNvSpPr/>
          <p:nvPr/>
        </p:nvSpPr>
        <p:spPr>
          <a:xfrm>
            <a:off x="2143957" y="2229157"/>
            <a:ext cx="3049348" cy="228701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scene3d>
            <a:camera prst="isometricOffAxis1Lef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A233342-E523-57C1-6858-094E98AA1ACE}"/>
              </a:ext>
            </a:extLst>
          </p:cNvPr>
          <p:cNvCxnSpPr>
            <a:cxnSpLocks/>
          </p:cNvCxnSpPr>
          <p:nvPr/>
        </p:nvCxnSpPr>
        <p:spPr>
          <a:xfrm>
            <a:off x="3710214" y="4628745"/>
            <a:ext cx="575634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scene3d>
            <a:camera prst="isometricOffAxis1Right"/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B0B500C-2895-DF9D-069B-69DBA077E934}"/>
              </a:ext>
            </a:extLst>
          </p:cNvPr>
          <p:cNvCxnSpPr/>
          <p:nvPr/>
        </p:nvCxnSpPr>
        <p:spPr>
          <a:xfrm>
            <a:off x="3405411" y="4268070"/>
            <a:ext cx="880437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scene3d>
            <a:camera prst="isometricOffAxis1Right"/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A99A850-A172-A03D-FF8B-D0EFFEF0A8E2}"/>
              </a:ext>
            </a:extLst>
          </p:cNvPr>
          <p:cNvCxnSpPr/>
          <p:nvPr/>
        </p:nvCxnSpPr>
        <p:spPr>
          <a:xfrm>
            <a:off x="2728918" y="2425073"/>
            <a:ext cx="880437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scene3d>
            <a:camera prst="isometricOffAxis1Right"/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2A9BBB1-07F4-B9FE-55BC-9407B0F01C37}"/>
              </a:ext>
            </a:extLst>
          </p:cNvPr>
          <p:cNvCxnSpPr>
            <a:cxnSpLocks/>
          </p:cNvCxnSpPr>
          <p:nvPr/>
        </p:nvCxnSpPr>
        <p:spPr>
          <a:xfrm>
            <a:off x="3469255" y="2813285"/>
            <a:ext cx="816595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scene3d>
            <a:camera prst="isometricOffAxis1Right"/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61E1ECA-A299-DEF0-29A9-B2F4EB112DC8}"/>
              </a:ext>
            </a:extLst>
          </p:cNvPr>
          <p:cNvCxnSpPr/>
          <p:nvPr/>
        </p:nvCxnSpPr>
        <p:spPr>
          <a:xfrm>
            <a:off x="3405412" y="3208162"/>
            <a:ext cx="880437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scene3d>
            <a:camera prst="isometricOffAxis1Right"/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AED03BB-1285-3330-81FB-4F32C5081B08}"/>
              </a:ext>
            </a:extLst>
          </p:cNvPr>
          <p:cNvCxnSpPr/>
          <p:nvPr/>
        </p:nvCxnSpPr>
        <p:spPr>
          <a:xfrm>
            <a:off x="3405412" y="3543417"/>
            <a:ext cx="880437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scene3d>
            <a:camera prst="isometricOffAxis1Right"/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DAAFE60-FEE4-1FA6-1695-6974D94CF81D}"/>
              </a:ext>
            </a:extLst>
          </p:cNvPr>
          <p:cNvCxnSpPr/>
          <p:nvPr/>
        </p:nvCxnSpPr>
        <p:spPr>
          <a:xfrm>
            <a:off x="3405411" y="3911109"/>
            <a:ext cx="880437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scene3d>
            <a:camera prst="isometricOffAxis1Right"/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C086A29-6630-57C3-CC91-5CD29C6E9C0A}"/>
              </a:ext>
            </a:extLst>
          </p:cNvPr>
          <p:cNvCxnSpPr/>
          <p:nvPr/>
        </p:nvCxnSpPr>
        <p:spPr>
          <a:xfrm>
            <a:off x="3070132" y="2636783"/>
            <a:ext cx="880437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scene3d>
            <a:camera prst="isometricOffAxis1Right"/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DCBE33A-1835-3F01-9004-64FC6E94927A}"/>
              </a:ext>
            </a:extLst>
          </p:cNvPr>
          <p:cNvCxnSpPr/>
          <p:nvPr/>
        </p:nvCxnSpPr>
        <p:spPr>
          <a:xfrm>
            <a:off x="2407137" y="2210252"/>
            <a:ext cx="880437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scene3d>
            <a:camera prst="isometricOffAxis1Right"/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blue rubber boot in a plastic container&#10;&#10;Description automatically generated">
            <a:extLst>
              <a:ext uri="{FF2B5EF4-FFF2-40B4-BE49-F238E27FC236}">
                <a16:creationId xmlns:a16="http://schemas.microsoft.com/office/drawing/2014/main" id="{9C5FB83E-6DD3-F1C9-97B3-711ED0097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979" y="2210252"/>
            <a:ext cx="3050307" cy="228701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10" name="Picture 9" descr="A blue rubber boot in a plastic container&#10;&#10;Description automatically generated">
            <a:extLst>
              <a:ext uri="{FF2B5EF4-FFF2-40B4-BE49-F238E27FC236}">
                <a16:creationId xmlns:a16="http://schemas.microsoft.com/office/drawing/2014/main" id="{551C88AA-A251-6446-A5DD-33E3D5B08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223" y="2214686"/>
            <a:ext cx="3048960" cy="22860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sp>
        <p:nvSpPr>
          <p:cNvPr id="25" name="Extract 24">
            <a:extLst>
              <a:ext uri="{FF2B5EF4-FFF2-40B4-BE49-F238E27FC236}">
                <a16:creationId xmlns:a16="http://schemas.microsoft.com/office/drawing/2014/main" id="{C8AA5620-D953-9B93-5B7B-7066A7C5D663}"/>
              </a:ext>
            </a:extLst>
          </p:cNvPr>
          <p:cNvSpPr/>
          <p:nvPr/>
        </p:nvSpPr>
        <p:spPr>
          <a:xfrm rot="18248826">
            <a:off x="1897967" y="1986226"/>
            <a:ext cx="1018340" cy="1599940"/>
          </a:xfrm>
          <a:prstGeom prst="flowChartExtra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FFF00">
                  <a:alpha val="0"/>
                </a:srgbClr>
              </a:gs>
              <a:gs pos="52000">
                <a:srgbClr val="FFFF00">
                  <a:alpha val="51000"/>
                </a:srgbClr>
              </a:gs>
              <a:gs pos="100000">
                <a:srgbClr val="FFFF00">
                  <a:alpha val="0"/>
                </a:srgbClr>
              </a:gs>
            </a:gsLst>
            <a:lin ang="6000000" scaled="0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D2D1B6D-8AF7-BE3A-C9C6-C29950FD20A0}"/>
              </a:ext>
            </a:extLst>
          </p:cNvPr>
          <p:cNvGrpSpPr/>
          <p:nvPr/>
        </p:nvGrpSpPr>
        <p:grpSpPr>
          <a:xfrm>
            <a:off x="836088" y="1422749"/>
            <a:ext cx="990863" cy="1257929"/>
            <a:chOff x="2502040" y="1449474"/>
            <a:chExt cx="990863" cy="12579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Can 5">
              <a:extLst>
                <a:ext uri="{FF2B5EF4-FFF2-40B4-BE49-F238E27FC236}">
                  <a16:creationId xmlns:a16="http://schemas.microsoft.com/office/drawing/2014/main" id="{DE495EF2-9EB4-A5B7-CAC3-FEF62C9B54CC}"/>
                </a:ext>
              </a:extLst>
            </p:cNvPr>
            <p:cNvSpPr/>
            <p:nvPr/>
          </p:nvSpPr>
          <p:spPr>
            <a:xfrm>
              <a:off x="2740687" y="2618221"/>
              <a:ext cx="316523" cy="89182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4" name="Can 3">
              <a:extLst>
                <a:ext uri="{FF2B5EF4-FFF2-40B4-BE49-F238E27FC236}">
                  <a16:creationId xmlns:a16="http://schemas.microsoft.com/office/drawing/2014/main" id="{83ABB199-EC04-6681-978E-726345E3D5A7}"/>
                </a:ext>
              </a:extLst>
            </p:cNvPr>
            <p:cNvSpPr/>
            <p:nvPr/>
          </p:nvSpPr>
          <p:spPr>
            <a:xfrm>
              <a:off x="2502040" y="1607735"/>
              <a:ext cx="793820" cy="1055077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sz="500" b="0" i="0" u="none" strike="noStrike" dirty="0">
                <a:solidFill>
                  <a:srgbClr val="D1D5DB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/>
              <a:r>
                <a:rPr lang="en-US" b="0" i="0" u="none" strike="noStrike" dirty="0">
                  <a:solidFill>
                    <a:srgbClr val="D1D5DB"/>
                  </a:solidFill>
                  <a:effectLst/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X</a:t>
              </a:r>
            </a:p>
            <a:p>
              <a:pPr algn="ctr"/>
              <a:r>
                <a:rPr lang="zh-CN" altLang="en-US" sz="1600" b="0" i="0" u="none" strike="noStrike" dirty="0">
                  <a:solidFill>
                    <a:srgbClr val="D1D5DB"/>
                  </a:solidFill>
                  <a:effectLst/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光</a:t>
              </a:r>
              <a:endParaRPr lang="en-US" altLang="zh-CN" sz="1600" b="0" i="0" u="none" strike="noStrike" dirty="0">
                <a:solidFill>
                  <a:srgbClr val="D1D5DB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/>
              <a:r>
                <a:rPr lang="zh-CN" altLang="en-US" sz="1600" b="0" i="0" u="none" strike="noStrike" dirty="0">
                  <a:solidFill>
                    <a:srgbClr val="D1D5DB"/>
                  </a:solidFill>
                  <a:effectLst/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管</a:t>
              </a:r>
              <a:endParaRPr lang="en-CN" sz="16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A7B6E733-518C-B820-0CAB-A27C4671D90A}"/>
                </a:ext>
              </a:extLst>
            </p:cNvPr>
            <p:cNvSpPr/>
            <p:nvPr/>
          </p:nvSpPr>
          <p:spPr>
            <a:xfrm>
              <a:off x="2740688" y="1449474"/>
              <a:ext cx="316523" cy="316523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" name="Can 6">
              <a:extLst>
                <a:ext uri="{FF2B5EF4-FFF2-40B4-BE49-F238E27FC236}">
                  <a16:creationId xmlns:a16="http://schemas.microsoft.com/office/drawing/2014/main" id="{2656601E-72E8-55ED-F7A9-8C3741B8FF39}"/>
                </a:ext>
              </a:extLst>
            </p:cNvPr>
            <p:cNvSpPr/>
            <p:nvPr/>
          </p:nvSpPr>
          <p:spPr>
            <a:xfrm rot="7532020" flipH="1">
              <a:off x="3198501" y="2047864"/>
              <a:ext cx="160459" cy="428344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26" name="Extract 25">
            <a:extLst>
              <a:ext uri="{FF2B5EF4-FFF2-40B4-BE49-F238E27FC236}">
                <a16:creationId xmlns:a16="http://schemas.microsoft.com/office/drawing/2014/main" id="{6C5FE32D-5803-007C-CC78-13C3155BF941}"/>
              </a:ext>
            </a:extLst>
          </p:cNvPr>
          <p:cNvSpPr/>
          <p:nvPr/>
        </p:nvSpPr>
        <p:spPr>
          <a:xfrm rot="14374538">
            <a:off x="1803292" y="3023077"/>
            <a:ext cx="1018340" cy="1599940"/>
          </a:xfrm>
          <a:prstGeom prst="flowChartExtra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FFF00">
                  <a:alpha val="0"/>
                </a:srgbClr>
              </a:gs>
              <a:gs pos="52000">
                <a:srgbClr val="FFFF00">
                  <a:alpha val="51000"/>
                </a:srgbClr>
              </a:gs>
              <a:gs pos="100000">
                <a:srgbClr val="FFFF00">
                  <a:alpha val="0"/>
                </a:srgbClr>
              </a:gs>
            </a:gsLst>
            <a:lin ang="6000000" scaled="0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CD64AF9-9EBF-BBEE-7DEB-EE3A648D9E23}"/>
              </a:ext>
            </a:extLst>
          </p:cNvPr>
          <p:cNvGrpSpPr/>
          <p:nvPr/>
        </p:nvGrpSpPr>
        <p:grpSpPr>
          <a:xfrm>
            <a:off x="656112" y="3656624"/>
            <a:ext cx="1015218" cy="1257929"/>
            <a:chOff x="2502040" y="1449474"/>
            <a:chExt cx="1015218" cy="12579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Can 20">
              <a:extLst>
                <a:ext uri="{FF2B5EF4-FFF2-40B4-BE49-F238E27FC236}">
                  <a16:creationId xmlns:a16="http://schemas.microsoft.com/office/drawing/2014/main" id="{5CBFC4F2-7350-19F4-FBC1-DB17E0945CBC}"/>
                </a:ext>
              </a:extLst>
            </p:cNvPr>
            <p:cNvSpPr/>
            <p:nvPr/>
          </p:nvSpPr>
          <p:spPr>
            <a:xfrm>
              <a:off x="2740687" y="2618221"/>
              <a:ext cx="316523" cy="89182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2" name="Can 21">
              <a:extLst>
                <a:ext uri="{FF2B5EF4-FFF2-40B4-BE49-F238E27FC236}">
                  <a16:creationId xmlns:a16="http://schemas.microsoft.com/office/drawing/2014/main" id="{EB519514-93FA-9CCE-09A2-4C4A147318EF}"/>
                </a:ext>
              </a:extLst>
            </p:cNvPr>
            <p:cNvSpPr/>
            <p:nvPr/>
          </p:nvSpPr>
          <p:spPr>
            <a:xfrm>
              <a:off x="2502040" y="1607735"/>
              <a:ext cx="793820" cy="1055077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 b="0" i="0" u="none" strike="noStrike" dirty="0">
                <a:solidFill>
                  <a:srgbClr val="D1D5DB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/>
              <a:r>
                <a:rPr lang="en-US" b="0" i="0" u="none" strike="noStrike" dirty="0">
                  <a:solidFill>
                    <a:srgbClr val="D1D5DB"/>
                  </a:solidFill>
                  <a:effectLst/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X</a:t>
              </a:r>
            </a:p>
            <a:p>
              <a:pPr algn="ctr"/>
              <a:r>
                <a:rPr lang="en-US" sz="1600" b="0" i="0" u="none" strike="noStrike" dirty="0" err="1">
                  <a:solidFill>
                    <a:srgbClr val="D1D5DB"/>
                  </a:solidFill>
                  <a:effectLst/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光</a:t>
              </a:r>
              <a:endParaRPr lang="en-US" sz="1600" b="0" i="0" u="none" strike="noStrike" dirty="0">
                <a:solidFill>
                  <a:srgbClr val="D1D5DB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/>
              <a:r>
                <a:rPr lang="zh-CN" altLang="en-US" sz="1600" b="0" i="0" u="none" strike="noStrike" dirty="0">
                  <a:solidFill>
                    <a:srgbClr val="D1D5DB"/>
                  </a:solidFill>
                  <a:effectLst/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管</a:t>
              </a:r>
              <a:endParaRPr lang="en-CN" sz="16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" name="Can 22">
              <a:extLst>
                <a:ext uri="{FF2B5EF4-FFF2-40B4-BE49-F238E27FC236}">
                  <a16:creationId xmlns:a16="http://schemas.microsoft.com/office/drawing/2014/main" id="{69066496-F8FE-85EB-1690-73CD5D3D4118}"/>
                </a:ext>
              </a:extLst>
            </p:cNvPr>
            <p:cNvSpPr/>
            <p:nvPr/>
          </p:nvSpPr>
          <p:spPr>
            <a:xfrm>
              <a:off x="2740688" y="1449474"/>
              <a:ext cx="316523" cy="316523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4" name="Can 23">
              <a:extLst>
                <a:ext uri="{FF2B5EF4-FFF2-40B4-BE49-F238E27FC236}">
                  <a16:creationId xmlns:a16="http://schemas.microsoft.com/office/drawing/2014/main" id="{BE411DB4-D1CC-27FA-436D-39B72BF6CF35}"/>
                </a:ext>
              </a:extLst>
            </p:cNvPr>
            <p:cNvSpPr/>
            <p:nvPr/>
          </p:nvSpPr>
          <p:spPr>
            <a:xfrm rot="3029044" flipH="1">
              <a:off x="3222856" y="1903898"/>
              <a:ext cx="160459" cy="428344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88FB5C5-F082-607F-F511-343A98B1EF56}"/>
              </a:ext>
            </a:extLst>
          </p:cNvPr>
          <p:cNvSpPr txBox="1"/>
          <p:nvPr/>
        </p:nvSpPr>
        <p:spPr>
          <a:xfrm>
            <a:off x="760302" y="831966"/>
            <a:ext cx="981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视角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endParaRPr lang="en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54FEE6-3FA8-1A73-182E-CBD05E5D2ED9}"/>
              </a:ext>
            </a:extLst>
          </p:cNvPr>
          <p:cNvSpPr txBox="1"/>
          <p:nvPr/>
        </p:nvSpPr>
        <p:spPr>
          <a:xfrm>
            <a:off x="579309" y="3192742"/>
            <a:ext cx="981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视角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en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AC4280-0932-37AA-E106-895DB0ED92D0}"/>
              </a:ext>
            </a:extLst>
          </p:cNvPr>
          <p:cNvSpPr txBox="1"/>
          <p:nvPr/>
        </p:nvSpPr>
        <p:spPr>
          <a:xfrm>
            <a:off x="441070" y="5521296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/>
              <a:t>A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EEA0397-3A4C-F5A7-13C4-52305C44E758}"/>
              </a:ext>
            </a:extLst>
          </p:cNvPr>
          <p:cNvGrpSpPr/>
          <p:nvPr/>
        </p:nvGrpSpPr>
        <p:grpSpPr>
          <a:xfrm>
            <a:off x="5266617" y="866187"/>
            <a:ext cx="2556249" cy="2298249"/>
            <a:chOff x="4237552" y="817739"/>
            <a:chExt cx="2556249" cy="2298249"/>
          </a:xfrm>
        </p:grpSpPr>
        <p:pic>
          <p:nvPicPr>
            <p:cNvPr id="36" name="Picture 35" descr="A x-ray of a boot in a plastic container&#10;&#10;Description automatically generated">
              <a:extLst>
                <a:ext uri="{FF2B5EF4-FFF2-40B4-BE49-F238E27FC236}">
                  <a16:creationId xmlns:a16="http://schemas.microsoft.com/office/drawing/2014/main" id="{19DABD91-F589-CD23-0F06-78176F74A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37552" y="817739"/>
              <a:ext cx="2556249" cy="1728000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isometricOffAxis1Left"/>
              <a:lightRig rig="threePt" dir="t"/>
            </a:scene3d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7B5D41-BB02-5155-CE97-AFFBD43EA711}"/>
                </a:ext>
              </a:extLst>
            </p:cNvPr>
            <p:cNvSpPr txBox="1"/>
            <p:nvPr/>
          </p:nvSpPr>
          <p:spPr>
            <a:xfrm>
              <a:off x="4965072" y="2715878"/>
              <a:ext cx="11108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低能级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30C3A65-230A-EF31-7FC1-CF58967D4655}"/>
              </a:ext>
            </a:extLst>
          </p:cNvPr>
          <p:cNvGrpSpPr/>
          <p:nvPr/>
        </p:nvGrpSpPr>
        <p:grpSpPr>
          <a:xfrm>
            <a:off x="6776687" y="866187"/>
            <a:ext cx="2556249" cy="2298249"/>
            <a:chOff x="5747622" y="817739"/>
            <a:chExt cx="2556249" cy="2298249"/>
          </a:xfrm>
        </p:grpSpPr>
        <p:pic>
          <p:nvPicPr>
            <p:cNvPr id="32" name="Picture 31" descr="A white boot in a plastic box&#10;&#10;Description automatically generated">
              <a:extLst>
                <a:ext uri="{FF2B5EF4-FFF2-40B4-BE49-F238E27FC236}">
                  <a16:creationId xmlns:a16="http://schemas.microsoft.com/office/drawing/2014/main" id="{CA4B2A70-23CF-C152-81E8-286AFF139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47622" y="817739"/>
              <a:ext cx="2556249" cy="1728000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isometricOffAxis1Left"/>
              <a:lightRig rig="threePt" dir="t"/>
            </a:scene3d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F166158-4B0D-5DE0-2A81-3572B4266B47}"/>
                </a:ext>
              </a:extLst>
            </p:cNvPr>
            <p:cNvSpPr txBox="1"/>
            <p:nvPr/>
          </p:nvSpPr>
          <p:spPr>
            <a:xfrm>
              <a:off x="6541241" y="2715878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高能级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883EF16-82A3-7703-2B48-D01A273DCF43}"/>
              </a:ext>
            </a:extLst>
          </p:cNvPr>
          <p:cNvGrpSpPr/>
          <p:nvPr/>
        </p:nvGrpSpPr>
        <p:grpSpPr>
          <a:xfrm>
            <a:off x="9539239" y="888365"/>
            <a:ext cx="2556249" cy="2285265"/>
            <a:chOff x="8608447" y="849145"/>
            <a:chExt cx="2556249" cy="2285265"/>
          </a:xfrm>
        </p:grpSpPr>
        <p:pic>
          <p:nvPicPr>
            <p:cNvPr id="40" name="Picture 39" descr="A green rubber boot on a yellow surface&#10;&#10;Description automatically generated">
              <a:extLst>
                <a:ext uri="{FF2B5EF4-FFF2-40B4-BE49-F238E27FC236}">
                  <a16:creationId xmlns:a16="http://schemas.microsoft.com/office/drawing/2014/main" id="{680391C7-327A-83CB-7EE7-AD0C2323B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08447" y="849145"/>
              <a:ext cx="2556249" cy="1728000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isometricOffAxis1Left"/>
              <a:lightRig rig="threePt" dir="t"/>
            </a:scene3d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2CF7E1D-7A87-CD27-65C8-94670C454DB6}"/>
                </a:ext>
              </a:extLst>
            </p:cNvPr>
            <p:cNvSpPr txBox="1"/>
            <p:nvPr/>
          </p:nvSpPr>
          <p:spPr>
            <a:xfrm>
              <a:off x="8949848" y="2734300"/>
              <a:ext cx="15728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伪彩色图像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9F10857-8B87-C766-57B0-D7607D1935BB}"/>
              </a:ext>
            </a:extLst>
          </p:cNvPr>
          <p:cNvSpPr txBox="1"/>
          <p:nvPr/>
        </p:nvSpPr>
        <p:spPr>
          <a:xfrm>
            <a:off x="5005949" y="2816540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/>
              <a:t>B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09AC086-DEEB-634D-7F38-36A6A231B194}"/>
              </a:ext>
            </a:extLst>
          </p:cNvPr>
          <p:cNvSpPr/>
          <p:nvPr/>
        </p:nvSpPr>
        <p:spPr>
          <a:xfrm>
            <a:off x="4935537" y="3324059"/>
            <a:ext cx="6951639" cy="2871110"/>
          </a:xfrm>
          <a:prstGeom prst="rect">
            <a:avLst/>
          </a:prstGeom>
          <a:solidFill>
            <a:srgbClr val="7030A0">
              <a:alpha val="21000"/>
            </a:srgbClr>
          </a:solidFill>
          <a:ln w="19050">
            <a:prstDash val="dash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55F8F59-0F56-4FC3-71D6-1BB1E042568A}"/>
              </a:ext>
            </a:extLst>
          </p:cNvPr>
          <p:cNvSpPr txBox="1"/>
          <p:nvPr/>
        </p:nvSpPr>
        <p:spPr>
          <a:xfrm>
            <a:off x="5005949" y="5710615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/>
              <a:t>C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88CEEBD-0BDF-0DC0-9826-5AE378FD569A}"/>
              </a:ext>
            </a:extLst>
          </p:cNvPr>
          <p:cNvGrpSpPr/>
          <p:nvPr/>
        </p:nvGrpSpPr>
        <p:grpSpPr>
          <a:xfrm>
            <a:off x="9275974" y="1737054"/>
            <a:ext cx="320227" cy="320227"/>
            <a:chOff x="8355412" y="1681739"/>
            <a:chExt cx="320227" cy="320227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D07FD84-F9B9-EAE8-E207-064E0F773F04}"/>
                </a:ext>
              </a:extLst>
            </p:cNvPr>
            <p:cNvSpPr/>
            <p:nvPr/>
          </p:nvSpPr>
          <p:spPr>
            <a:xfrm>
              <a:off x="8355412" y="1681739"/>
              <a:ext cx="320227" cy="320227"/>
            </a:xfrm>
            <a:prstGeom prst="ellipse">
              <a:avLst/>
            </a:prstGeom>
            <a:solidFill>
              <a:srgbClr val="FFC000">
                <a:alpha val="71000"/>
              </a:srgb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22F6A2F-BC83-3FC6-BEA8-2EED502FAF83}"/>
                </a:ext>
              </a:extLst>
            </p:cNvPr>
            <p:cNvCxnSpPr>
              <a:stCxn id="55" idx="1"/>
              <a:endCxn id="55" idx="5"/>
            </p:cNvCxnSpPr>
            <p:nvPr/>
          </p:nvCxnSpPr>
          <p:spPr>
            <a:xfrm>
              <a:off x="8402308" y="1728635"/>
              <a:ext cx="226435" cy="22643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6A9D7BC-1834-5A27-53B9-9790F67ABA92}"/>
                </a:ext>
              </a:extLst>
            </p:cNvPr>
            <p:cNvCxnSpPr>
              <a:stCxn id="55" idx="7"/>
              <a:endCxn id="55" idx="3"/>
            </p:cNvCxnSpPr>
            <p:nvPr/>
          </p:nvCxnSpPr>
          <p:spPr>
            <a:xfrm flipH="1">
              <a:off x="8402308" y="1728635"/>
              <a:ext cx="226435" cy="22643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43556FE5-5A67-1DCA-59DA-4F586D8051AA}"/>
              </a:ext>
            </a:extLst>
          </p:cNvPr>
          <p:cNvSpPr txBox="1"/>
          <p:nvPr/>
        </p:nvSpPr>
        <p:spPr>
          <a:xfrm>
            <a:off x="9003477" y="2764326"/>
            <a:ext cx="877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融合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A1559B9-D362-87ED-B537-DCE655648596}"/>
              </a:ext>
            </a:extLst>
          </p:cNvPr>
          <p:cNvSpPr txBox="1"/>
          <p:nvPr/>
        </p:nvSpPr>
        <p:spPr>
          <a:xfrm>
            <a:off x="5002541" y="571063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视角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endParaRPr lang="en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0C95912-5ADB-0A27-F6D8-03512D1BD481}"/>
              </a:ext>
            </a:extLst>
          </p:cNvPr>
          <p:cNvSpPr txBox="1"/>
          <p:nvPr/>
        </p:nvSpPr>
        <p:spPr>
          <a:xfrm>
            <a:off x="5008186" y="3437479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视角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en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C3F069BD-E9AC-8D93-FB83-DEB72A5CD9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0094" y="3730895"/>
            <a:ext cx="2514538" cy="1728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isometricOffAxis1Left"/>
            <a:lightRig rig="threePt" dir="t"/>
          </a:scene3d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868914D5-FEB7-2108-2294-8E92B47F8E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7471" y="3733487"/>
            <a:ext cx="2514538" cy="1728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isometricOffAxis1Left"/>
            <a:lightRig rig="threePt" dir="t"/>
          </a:scene3d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5B37899E-00B5-CEDE-FBC5-B1E4AEF1AAC2}"/>
              </a:ext>
            </a:extLst>
          </p:cNvPr>
          <p:cNvSpPr txBox="1"/>
          <p:nvPr/>
        </p:nvSpPr>
        <p:spPr>
          <a:xfrm>
            <a:off x="6106158" y="5713782"/>
            <a:ext cx="998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低能级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058C0E9-06B7-5344-6C4F-3E4C29510CE8}"/>
              </a:ext>
            </a:extLst>
          </p:cNvPr>
          <p:cNvSpPr txBox="1"/>
          <p:nvPr/>
        </p:nvSpPr>
        <p:spPr>
          <a:xfrm>
            <a:off x="7616229" y="571222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高能级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7C4D570-72F0-BBE4-CBE4-DD13F0E1CBA6}"/>
              </a:ext>
            </a:extLst>
          </p:cNvPr>
          <p:cNvSpPr txBox="1"/>
          <p:nvPr/>
        </p:nvSpPr>
        <p:spPr>
          <a:xfrm>
            <a:off x="9977820" y="5710615"/>
            <a:ext cx="1557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伪彩色图像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347DBDF-B448-05DE-36F1-F8C3C46D8618}"/>
              </a:ext>
            </a:extLst>
          </p:cNvPr>
          <p:cNvGrpSpPr/>
          <p:nvPr/>
        </p:nvGrpSpPr>
        <p:grpSpPr>
          <a:xfrm>
            <a:off x="9275974" y="4665198"/>
            <a:ext cx="320227" cy="320227"/>
            <a:chOff x="8355412" y="1681739"/>
            <a:chExt cx="320227" cy="320227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3A563EE-FB3B-2CAD-8AC5-E7B116621148}"/>
                </a:ext>
              </a:extLst>
            </p:cNvPr>
            <p:cNvSpPr/>
            <p:nvPr/>
          </p:nvSpPr>
          <p:spPr>
            <a:xfrm>
              <a:off x="8355412" y="1681739"/>
              <a:ext cx="320227" cy="320227"/>
            </a:xfrm>
            <a:prstGeom prst="ellipse">
              <a:avLst/>
            </a:prstGeom>
            <a:solidFill>
              <a:srgbClr val="FFC000">
                <a:alpha val="71000"/>
              </a:srgb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C32AD08-969B-06C1-744D-7FDFB57859D0}"/>
                </a:ext>
              </a:extLst>
            </p:cNvPr>
            <p:cNvCxnSpPr>
              <a:stCxn id="74" idx="1"/>
              <a:endCxn id="74" idx="5"/>
            </p:cNvCxnSpPr>
            <p:nvPr/>
          </p:nvCxnSpPr>
          <p:spPr>
            <a:xfrm>
              <a:off x="8402308" y="1728635"/>
              <a:ext cx="226435" cy="22643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902C52D-97DD-6538-4FDB-5D81FD2EC1AC}"/>
                </a:ext>
              </a:extLst>
            </p:cNvPr>
            <p:cNvCxnSpPr>
              <a:stCxn id="74" idx="7"/>
              <a:endCxn id="74" idx="3"/>
            </p:cNvCxnSpPr>
            <p:nvPr/>
          </p:nvCxnSpPr>
          <p:spPr>
            <a:xfrm flipH="1">
              <a:off x="8402308" y="1728635"/>
              <a:ext cx="226435" cy="22643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F700F764-A837-4FC1-1D3F-66405E94BE07}"/>
              </a:ext>
            </a:extLst>
          </p:cNvPr>
          <p:cNvSpPr txBox="1"/>
          <p:nvPr/>
        </p:nvSpPr>
        <p:spPr>
          <a:xfrm>
            <a:off x="9100657" y="5710615"/>
            <a:ext cx="877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融合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8FAB01C-8AE3-EAF6-934C-CE81DC7AC340}"/>
              </a:ext>
            </a:extLst>
          </p:cNvPr>
          <p:cNvSpPr txBox="1"/>
          <p:nvPr/>
        </p:nvSpPr>
        <p:spPr>
          <a:xfrm>
            <a:off x="2104951" y="115405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物体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FCCF5DD-E2D9-1E42-E297-ABEA05FA5DEB}"/>
              </a:ext>
            </a:extLst>
          </p:cNvPr>
          <p:cNvSpPr txBox="1"/>
          <p:nvPr/>
        </p:nvSpPr>
        <p:spPr>
          <a:xfrm>
            <a:off x="2975281" y="984405"/>
            <a:ext cx="1614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X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光探测器</a:t>
            </a:r>
            <a:endParaRPr lang="en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DB56CA9-7A87-C1AB-F233-279633766C2A}"/>
              </a:ext>
            </a:extLst>
          </p:cNvPr>
          <p:cNvCxnSpPr>
            <a:cxnSpLocks/>
            <a:stCxn id="104" idx="2"/>
          </p:cNvCxnSpPr>
          <p:nvPr/>
        </p:nvCxnSpPr>
        <p:spPr>
          <a:xfrm>
            <a:off x="2505061" y="1615721"/>
            <a:ext cx="163860" cy="32395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7B56637-D344-70C4-3B9A-792DAE52CF49}"/>
              </a:ext>
            </a:extLst>
          </p:cNvPr>
          <p:cNvCxnSpPr>
            <a:cxnSpLocks/>
            <a:stCxn id="106" idx="2"/>
          </p:cNvCxnSpPr>
          <p:nvPr/>
        </p:nvCxnSpPr>
        <p:spPr>
          <a:xfrm flipH="1">
            <a:off x="3401895" y="1446070"/>
            <a:ext cx="380659" cy="61061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Right Arrow 113">
            <a:extLst>
              <a:ext uri="{FF2B5EF4-FFF2-40B4-BE49-F238E27FC236}">
                <a16:creationId xmlns:a16="http://schemas.microsoft.com/office/drawing/2014/main" id="{08E9F83B-3F6D-110A-2666-643E8BE78E11}"/>
              </a:ext>
            </a:extLst>
          </p:cNvPr>
          <p:cNvSpPr/>
          <p:nvPr/>
        </p:nvSpPr>
        <p:spPr>
          <a:xfrm>
            <a:off x="4452623" y="1778858"/>
            <a:ext cx="931157" cy="261447"/>
          </a:xfrm>
          <a:prstGeom prst="rightArrow">
            <a:avLst>
              <a:gd name="adj1" fmla="val 25712"/>
              <a:gd name="adj2" fmla="val 50000"/>
            </a:avLst>
          </a:prstGeom>
          <a:solidFill>
            <a:schemeClr val="tx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5" name="Right Arrow 114">
            <a:extLst>
              <a:ext uri="{FF2B5EF4-FFF2-40B4-BE49-F238E27FC236}">
                <a16:creationId xmlns:a16="http://schemas.microsoft.com/office/drawing/2014/main" id="{882AF276-912C-B170-25D9-994EE2C2B982}"/>
              </a:ext>
            </a:extLst>
          </p:cNvPr>
          <p:cNvSpPr/>
          <p:nvPr/>
        </p:nvSpPr>
        <p:spPr>
          <a:xfrm>
            <a:off x="4452623" y="4503263"/>
            <a:ext cx="931157" cy="261447"/>
          </a:xfrm>
          <a:prstGeom prst="rightArrow">
            <a:avLst>
              <a:gd name="adj1" fmla="val 25712"/>
              <a:gd name="adj2" fmla="val 50000"/>
            </a:avLst>
          </a:prstGeom>
          <a:solidFill>
            <a:schemeClr val="tx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3" name="Picture 2" descr="A white rubber boot on a white surface&#10;&#10;Description automatically generated">
            <a:extLst>
              <a:ext uri="{FF2B5EF4-FFF2-40B4-BE49-F238E27FC236}">
                <a16:creationId xmlns:a16="http://schemas.microsoft.com/office/drawing/2014/main" id="{9C80BB7C-52BB-0AA9-3733-5C9C229A87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7541" y="3730895"/>
            <a:ext cx="2514538" cy="1728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isometricOffAxis1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710913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A142B-F3C8-3694-99C3-38A7B4264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62EB27-F705-034E-29B5-218CE64FDC6D}"/>
              </a:ext>
            </a:extLst>
          </p:cNvPr>
          <p:cNvCxnSpPr>
            <a:cxnSpLocks/>
          </p:cNvCxnSpPr>
          <p:nvPr/>
        </p:nvCxnSpPr>
        <p:spPr>
          <a:xfrm>
            <a:off x="1604618" y="1335919"/>
            <a:ext cx="0" cy="348000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ube 2">
            <a:extLst>
              <a:ext uri="{FF2B5EF4-FFF2-40B4-BE49-F238E27FC236}">
                <a16:creationId xmlns:a16="http://schemas.microsoft.com/office/drawing/2014/main" id="{234F202F-F6AC-B38D-B787-9EFFBE992AEF}"/>
              </a:ext>
            </a:extLst>
          </p:cNvPr>
          <p:cNvSpPr/>
          <p:nvPr/>
        </p:nvSpPr>
        <p:spPr>
          <a:xfrm>
            <a:off x="7343292" y="2226463"/>
            <a:ext cx="604917" cy="590848"/>
          </a:xfrm>
          <a:prstGeom prst="cube">
            <a:avLst>
              <a:gd name="adj" fmla="val 66516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B8D836-D712-1081-C9CB-CF8DFA61B1B1}"/>
                  </a:ext>
                </a:extLst>
              </p:cNvPr>
              <p:cNvSpPr txBox="1"/>
              <p:nvPr/>
            </p:nvSpPr>
            <p:spPr>
              <a:xfrm>
                <a:off x="5821012" y="1835586"/>
                <a:ext cx="21336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5+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CN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B8D836-D712-1081-C9CB-CF8DFA61B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012" y="1835586"/>
                <a:ext cx="213366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550422B-B5BD-240E-E085-919D1B2E01D4}"/>
              </a:ext>
            </a:extLst>
          </p:cNvPr>
          <p:cNvSpPr txBox="1"/>
          <p:nvPr/>
        </p:nvSpPr>
        <p:spPr>
          <a:xfrm>
            <a:off x="2965865" y="813539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输入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4B848C-5A33-F015-6CC4-1F73300E5ED3}"/>
                  </a:ext>
                </a:extLst>
              </p:cNvPr>
              <p:cNvSpPr txBox="1"/>
              <p:nvPr/>
            </p:nvSpPr>
            <p:spPr>
              <a:xfrm>
                <a:off x="2513819" y="1153273"/>
                <a:ext cx="160172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416</m:t>
                      </m:r>
                      <m:r>
                        <a:rPr lang="zh-CN" altLang="en-US" sz="2000" i="1" dirty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416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altLang="zh-CN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4B848C-5A33-F015-6CC4-1F73300E5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819" y="1153273"/>
                <a:ext cx="1601721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D8A512EC-ED9A-C692-4B81-7E0B4DB6C5FE}"/>
              </a:ext>
            </a:extLst>
          </p:cNvPr>
          <p:cNvGrpSpPr/>
          <p:nvPr/>
        </p:nvGrpSpPr>
        <p:grpSpPr>
          <a:xfrm>
            <a:off x="929308" y="137589"/>
            <a:ext cx="1440000" cy="1669966"/>
            <a:chOff x="870570" y="1666780"/>
            <a:chExt cx="1440000" cy="1669966"/>
          </a:xfrm>
        </p:grpSpPr>
        <p:pic>
          <p:nvPicPr>
            <p:cNvPr id="27" name="Picture 26" descr="A dog in a dog house&#10;&#10;Description automatically generated">
              <a:extLst>
                <a:ext uri="{FF2B5EF4-FFF2-40B4-BE49-F238E27FC236}">
                  <a16:creationId xmlns:a16="http://schemas.microsoft.com/office/drawing/2014/main" id="{BFA64458-1B08-240C-84A7-D3117233E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0570" y="1896746"/>
              <a:ext cx="1440000" cy="1440000"/>
            </a:xfrm>
            <a:prstGeom prst="rect">
              <a:avLst/>
            </a:prstGeom>
            <a:solidFill>
              <a:schemeClr val="bg1"/>
            </a:solidFill>
            <a:ln w="44450">
              <a:solidFill>
                <a:schemeClr val="tx1"/>
              </a:solidFill>
            </a:ln>
            <a:scene3d>
              <a:camera prst="isometricOffAxis1Top">
                <a:rot lat="18393487" lon="4509907" rev="17294536"/>
              </a:camera>
              <a:lightRig rig="threePt" dir="t"/>
            </a:scene3d>
          </p:spPr>
        </p:pic>
        <p:pic>
          <p:nvPicPr>
            <p:cNvPr id="30" name="Picture 29" descr="A white airplane on a runway&#10;&#10;Description automatically generated">
              <a:extLst>
                <a:ext uri="{FF2B5EF4-FFF2-40B4-BE49-F238E27FC236}">
                  <a16:creationId xmlns:a16="http://schemas.microsoft.com/office/drawing/2014/main" id="{72ACDD4F-F6A6-640F-A766-1A0CBE674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0570" y="1781763"/>
              <a:ext cx="1440000" cy="1440000"/>
            </a:xfrm>
            <a:prstGeom prst="rect">
              <a:avLst/>
            </a:prstGeom>
            <a:solidFill>
              <a:schemeClr val="bg1"/>
            </a:solidFill>
            <a:ln w="44450">
              <a:solidFill>
                <a:schemeClr val="tx1"/>
              </a:solidFill>
            </a:ln>
            <a:scene3d>
              <a:camera prst="isometricOffAxis1Top">
                <a:rot lat="18393487" lon="4509907" rev="17294536"/>
              </a:camera>
              <a:lightRig rig="threePt" dir="t"/>
            </a:scene3d>
          </p:spPr>
        </p:pic>
        <p:pic>
          <p:nvPicPr>
            <p:cNvPr id="33" name="Picture 32" descr="A cat in a tree&#10;&#10;Description automatically generated">
              <a:extLst>
                <a:ext uri="{FF2B5EF4-FFF2-40B4-BE49-F238E27FC236}">
                  <a16:creationId xmlns:a16="http://schemas.microsoft.com/office/drawing/2014/main" id="{D0F8A85E-1F6B-DE34-A1DA-D91A2E4F6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0570" y="1666780"/>
              <a:ext cx="1440000" cy="1440000"/>
            </a:xfrm>
            <a:prstGeom prst="rect">
              <a:avLst/>
            </a:prstGeom>
            <a:solidFill>
              <a:schemeClr val="bg1"/>
            </a:solidFill>
            <a:ln w="44450">
              <a:solidFill>
                <a:schemeClr val="tx1"/>
              </a:solidFill>
            </a:ln>
            <a:scene3d>
              <a:camera prst="isometricOffAxis1Top">
                <a:rot lat="18393487" lon="4509907" rev="17294536"/>
              </a:camera>
              <a:lightRig rig="threePt" dir="t"/>
            </a:scene3d>
          </p:spPr>
        </p:pic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FCBC9896-9F88-5E6E-7B64-ECF57E45914C}"/>
              </a:ext>
            </a:extLst>
          </p:cNvPr>
          <p:cNvSpPr/>
          <p:nvPr/>
        </p:nvSpPr>
        <p:spPr>
          <a:xfrm>
            <a:off x="868117" y="1440025"/>
            <a:ext cx="1519122" cy="5165403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80AE803-CCAD-6D51-5E70-6B72EAAF91CB}"/>
              </a:ext>
            </a:extLst>
          </p:cNvPr>
          <p:cNvSpPr/>
          <p:nvPr/>
        </p:nvSpPr>
        <p:spPr>
          <a:xfrm>
            <a:off x="2560654" y="1751677"/>
            <a:ext cx="2856926" cy="4853752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FE4D3A-D7BC-90FB-60FD-D4DCE9774DA8}"/>
              </a:ext>
            </a:extLst>
          </p:cNvPr>
          <p:cNvSpPr txBox="1"/>
          <p:nvPr/>
        </p:nvSpPr>
        <p:spPr>
          <a:xfrm>
            <a:off x="1044014" y="613537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/>
              <a:t>特征提取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8FBCBA-6EED-D6A8-39D8-BBF040388DA9}"/>
              </a:ext>
            </a:extLst>
          </p:cNvPr>
          <p:cNvSpPr txBox="1"/>
          <p:nvPr/>
        </p:nvSpPr>
        <p:spPr>
          <a:xfrm>
            <a:off x="3383823" y="613537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/>
              <a:t>特征融合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D1CC136-533C-34AE-7D52-0156B3CA81D7}"/>
              </a:ext>
            </a:extLst>
          </p:cNvPr>
          <p:cNvSpPr/>
          <p:nvPr/>
        </p:nvSpPr>
        <p:spPr>
          <a:xfrm>
            <a:off x="5539192" y="1735758"/>
            <a:ext cx="2697304" cy="4892251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C363582-CA63-0F77-A4B2-3E3CD6A44A4E}"/>
              </a:ext>
            </a:extLst>
          </p:cNvPr>
          <p:cNvSpPr txBox="1"/>
          <p:nvPr/>
        </p:nvSpPr>
        <p:spPr>
          <a:xfrm>
            <a:off x="6410790" y="613537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/>
              <a:t>检测头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85A936-F0D4-DBF2-FB74-E2A345C8302D}"/>
              </a:ext>
            </a:extLst>
          </p:cNvPr>
          <p:cNvSpPr/>
          <p:nvPr/>
        </p:nvSpPr>
        <p:spPr>
          <a:xfrm>
            <a:off x="1228930" y="1735758"/>
            <a:ext cx="784910" cy="34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CBL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8E8E68-F3F2-0192-41A0-28D72D82DB9E}"/>
              </a:ext>
            </a:extLst>
          </p:cNvPr>
          <p:cNvSpPr/>
          <p:nvPr/>
        </p:nvSpPr>
        <p:spPr>
          <a:xfrm>
            <a:off x="2859779" y="2321832"/>
            <a:ext cx="83118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CBL*5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E7DF67D-C835-72BC-FC1C-9930DB184DE4}"/>
              </a:ext>
            </a:extLst>
          </p:cNvPr>
          <p:cNvSpPr/>
          <p:nvPr/>
        </p:nvSpPr>
        <p:spPr>
          <a:xfrm>
            <a:off x="2859779" y="2721942"/>
            <a:ext cx="83118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Concat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3D719B2-9700-8F80-DE62-8AA9E2AC698C}"/>
              </a:ext>
            </a:extLst>
          </p:cNvPr>
          <p:cNvGrpSpPr/>
          <p:nvPr/>
        </p:nvGrpSpPr>
        <p:grpSpPr>
          <a:xfrm>
            <a:off x="2804727" y="3122052"/>
            <a:ext cx="941283" cy="400110"/>
            <a:chOff x="5369624" y="3452338"/>
            <a:chExt cx="941283" cy="40011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78F4633-3C87-1725-B690-5B1254F3CD99}"/>
                </a:ext>
              </a:extLst>
            </p:cNvPr>
            <p:cNvSpPr/>
            <p:nvPr/>
          </p:nvSpPr>
          <p:spPr>
            <a:xfrm>
              <a:off x="5424674" y="3452338"/>
              <a:ext cx="8311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1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F37B66B-30FC-759B-E98E-F415458E75DC}"/>
                </a:ext>
              </a:extLst>
            </p:cNvPr>
            <p:cNvSpPr txBox="1"/>
            <p:nvPr/>
          </p:nvSpPr>
          <p:spPr>
            <a:xfrm>
              <a:off x="5369624" y="3513893"/>
              <a:ext cx="94128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N" sz="1300" dirty="0"/>
                <a:t>UpSample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B7BD3F3A-565C-E0B3-21FA-FEE6BD7BDEC8}"/>
              </a:ext>
            </a:extLst>
          </p:cNvPr>
          <p:cNvSpPr/>
          <p:nvPr/>
        </p:nvSpPr>
        <p:spPr>
          <a:xfrm>
            <a:off x="2859777" y="3923293"/>
            <a:ext cx="83118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CBL*5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F7BA539-8272-5F81-8531-7477E2A2A46B}"/>
              </a:ext>
            </a:extLst>
          </p:cNvPr>
          <p:cNvSpPr/>
          <p:nvPr/>
        </p:nvSpPr>
        <p:spPr>
          <a:xfrm>
            <a:off x="2859777" y="4323403"/>
            <a:ext cx="83118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Concat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FB2C24-F861-EC26-D462-36ABB10BC9EE}"/>
              </a:ext>
            </a:extLst>
          </p:cNvPr>
          <p:cNvSpPr/>
          <p:nvPr/>
        </p:nvSpPr>
        <p:spPr>
          <a:xfrm>
            <a:off x="2859777" y="3524375"/>
            <a:ext cx="83118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CBL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13D1F1C-2D7D-0D47-0E57-44C47FE2B702}"/>
              </a:ext>
            </a:extLst>
          </p:cNvPr>
          <p:cNvGrpSpPr/>
          <p:nvPr/>
        </p:nvGrpSpPr>
        <p:grpSpPr>
          <a:xfrm>
            <a:off x="2833581" y="4719041"/>
            <a:ext cx="883575" cy="400110"/>
            <a:chOff x="5398478" y="3452338"/>
            <a:chExt cx="883575" cy="40011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C839DE4-956F-636A-56C3-BE8DB92A8F86}"/>
                </a:ext>
              </a:extLst>
            </p:cNvPr>
            <p:cNvSpPr/>
            <p:nvPr/>
          </p:nvSpPr>
          <p:spPr>
            <a:xfrm>
              <a:off x="5424674" y="3452338"/>
              <a:ext cx="8311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1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607B6A9-F08A-B3D8-6496-96736337711C}"/>
                </a:ext>
              </a:extLst>
            </p:cNvPr>
            <p:cNvSpPr txBox="1"/>
            <p:nvPr/>
          </p:nvSpPr>
          <p:spPr>
            <a:xfrm>
              <a:off x="5398478" y="3513893"/>
              <a:ext cx="8835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N" sz="1200" dirty="0"/>
                <a:t>UpSample</a:t>
              </a: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E496F495-A2F5-BC61-146D-45BDC7FE4C32}"/>
              </a:ext>
            </a:extLst>
          </p:cNvPr>
          <p:cNvSpPr/>
          <p:nvPr/>
        </p:nvSpPr>
        <p:spPr>
          <a:xfrm>
            <a:off x="2859777" y="5516940"/>
            <a:ext cx="83118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CBL*5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6669777-AAEB-C160-E7C9-C64670F455D4}"/>
              </a:ext>
            </a:extLst>
          </p:cNvPr>
          <p:cNvSpPr/>
          <p:nvPr/>
        </p:nvSpPr>
        <p:spPr>
          <a:xfrm>
            <a:off x="2859777" y="5118022"/>
            <a:ext cx="83118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CBL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F190711-8335-36A4-9043-81CD1D0ADAC9}"/>
              </a:ext>
            </a:extLst>
          </p:cNvPr>
          <p:cNvCxnSpPr>
            <a:cxnSpLocks/>
          </p:cNvCxnSpPr>
          <p:nvPr/>
        </p:nvCxnSpPr>
        <p:spPr>
          <a:xfrm>
            <a:off x="3836980" y="2491145"/>
            <a:ext cx="452056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3474004-9A79-7235-6D9C-15899E69E12E}"/>
              </a:ext>
            </a:extLst>
          </p:cNvPr>
          <p:cNvSpPr/>
          <p:nvPr/>
        </p:nvSpPr>
        <p:spPr>
          <a:xfrm>
            <a:off x="4378898" y="2321832"/>
            <a:ext cx="83118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CBL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AB1EEE3-D0A8-E5DF-F25A-C05B190BC1D6}"/>
              </a:ext>
            </a:extLst>
          </p:cNvPr>
          <p:cNvCxnSpPr>
            <a:cxnSpLocks/>
          </p:cNvCxnSpPr>
          <p:nvPr/>
        </p:nvCxnSpPr>
        <p:spPr>
          <a:xfrm>
            <a:off x="5280891" y="2498432"/>
            <a:ext cx="491268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07812807-FA12-42EA-C517-3B4A665013E2}"/>
              </a:ext>
            </a:extLst>
          </p:cNvPr>
          <p:cNvSpPr/>
          <p:nvPr/>
        </p:nvSpPr>
        <p:spPr>
          <a:xfrm>
            <a:off x="5842971" y="2321832"/>
            <a:ext cx="83118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Conv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BD5E7D3-674D-1293-9B98-4E17DC74AD9C}"/>
              </a:ext>
            </a:extLst>
          </p:cNvPr>
          <p:cNvCxnSpPr>
            <a:cxnSpLocks/>
          </p:cNvCxnSpPr>
          <p:nvPr/>
        </p:nvCxnSpPr>
        <p:spPr>
          <a:xfrm>
            <a:off x="6743046" y="2498432"/>
            <a:ext cx="452056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Cube 86">
            <a:extLst>
              <a:ext uri="{FF2B5EF4-FFF2-40B4-BE49-F238E27FC236}">
                <a16:creationId xmlns:a16="http://schemas.microsoft.com/office/drawing/2014/main" id="{4302AFF9-083D-9116-0E7B-5D3EF0E686BA}"/>
              </a:ext>
            </a:extLst>
          </p:cNvPr>
          <p:cNvSpPr/>
          <p:nvPr/>
        </p:nvSpPr>
        <p:spPr>
          <a:xfrm>
            <a:off x="7343292" y="3866039"/>
            <a:ext cx="604917" cy="590848"/>
          </a:xfrm>
          <a:prstGeom prst="cube">
            <a:avLst>
              <a:gd name="adj" fmla="val 66516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0A1889C-58AE-48AB-407F-882273D68A3B}"/>
                  </a:ext>
                </a:extLst>
              </p:cNvPr>
              <p:cNvSpPr txBox="1"/>
              <p:nvPr/>
            </p:nvSpPr>
            <p:spPr>
              <a:xfrm>
                <a:off x="5824989" y="3479325"/>
                <a:ext cx="21336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26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26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5+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CN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0A1889C-58AE-48AB-407F-882273D68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989" y="3479325"/>
                <a:ext cx="213366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3E3692C-4B2B-16A6-701A-A193A56D3F57}"/>
              </a:ext>
            </a:extLst>
          </p:cNvPr>
          <p:cNvCxnSpPr>
            <a:cxnSpLocks/>
          </p:cNvCxnSpPr>
          <p:nvPr/>
        </p:nvCxnSpPr>
        <p:spPr>
          <a:xfrm>
            <a:off x="3836980" y="4130721"/>
            <a:ext cx="452056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7196B8F1-79D7-E4C6-2262-0D69685F4A0B}"/>
              </a:ext>
            </a:extLst>
          </p:cNvPr>
          <p:cNvSpPr/>
          <p:nvPr/>
        </p:nvSpPr>
        <p:spPr>
          <a:xfrm>
            <a:off x="4378898" y="3961408"/>
            <a:ext cx="83118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CBL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69E82C2-420B-A455-86D7-8C4A1EB0BDCF}"/>
              </a:ext>
            </a:extLst>
          </p:cNvPr>
          <p:cNvCxnSpPr>
            <a:cxnSpLocks/>
          </p:cNvCxnSpPr>
          <p:nvPr/>
        </p:nvCxnSpPr>
        <p:spPr>
          <a:xfrm>
            <a:off x="5280891" y="4138008"/>
            <a:ext cx="491268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BF1D8797-3508-54B1-13AD-7642C0A067EE}"/>
              </a:ext>
            </a:extLst>
          </p:cNvPr>
          <p:cNvSpPr/>
          <p:nvPr/>
        </p:nvSpPr>
        <p:spPr>
          <a:xfrm>
            <a:off x="5842971" y="3961408"/>
            <a:ext cx="83118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Conv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EC6B1A5-6BDF-BCA6-EBE3-21D4FFFAB55F}"/>
              </a:ext>
            </a:extLst>
          </p:cNvPr>
          <p:cNvCxnSpPr>
            <a:cxnSpLocks/>
          </p:cNvCxnSpPr>
          <p:nvPr/>
        </p:nvCxnSpPr>
        <p:spPr>
          <a:xfrm>
            <a:off x="6743046" y="4138008"/>
            <a:ext cx="452056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Cube 93">
            <a:extLst>
              <a:ext uri="{FF2B5EF4-FFF2-40B4-BE49-F238E27FC236}">
                <a16:creationId xmlns:a16="http://schemas.microsoft.com/office/drawing/2014/main" id="{EA7530A7-D890-107F-F182-0C7521EC423B}"/>
              </a:ext>
            </a:extLst>
          </p:cNvPr>
          <p:cNvSpPr/>
          <p:nvPr/>
        </p:nvSpPr>
        <p:spPr>
          <a:xfrm>
            <a:off x="7343292" y="5431707"/>
            <a:ext cx="604917" cy="590848"/>
          </a:xfrm>
          <a:prstGeom prst="cube">
            <a:avLst>
              <a:gd name="adj" fmla="val 66516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C350F56-24A9-34D6-AF8E-B1D35BAA01BC}"/>
                  </a:ext>
                </a:extLst>
              </p:cNvPr>
              <p:cNvSpPr txBox="1"/>
              <p:nvPr/>
            </p:nvSpPr>
            <p:spPr>
              <a:xfrm>
                <a:off x="5825362" y="5044992"/>
                <a:ext cx="21336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52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5+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CN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C350F56-24A9-34D6-AF8E-B1D35BAA0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362" y="5044992"/>
                <a:ext cx="213366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AF57B2D-2CC2-7CEF-C645-390ADBF2C62C}"/>
              </a:ext>
            </a:extLst>
          </p:cNvPr>
          <p:cNvCxnSpPr>
            <a:cxnSpLocks/>
          </p:cNvCxnSpPr>
          <p:nvPr/>
        </p:nvCxnSpPr>
        <p:spPr>
          <a:xfrm>
            <a:off x="3836980" y="5696389"/>
            <a:ext cx="452056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CF476623-82CE-9350-6456-DA4563DDCE88}"/>
              </a:ext>
            </a:extLst>
          </p:cNvPr>
          <p:cNvSpPr/>
          <p:nvPr/>
        </p:nvSpPr>
        <p:spPr>
          <a:xfrm>
            <a:off x="4378898" y="5527076"/>
            <a:ext cx="83118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CBL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4ABAFDCC-93C2-F352-C80C-DDDF2E381BE7}"/>
              </a:ext>
            </a:extLst>
          </p:cNvPr>
          <p:cNvCxnSpPr>
            <a:cxnSpLocks/>
          </p:cNvCxnSpPr>
          <p:nvPr/>
        </p:nvCxnSpPr>
        <p:spPr>
          <a:xfrm>
            <a:off x="5280891" y="5703676"/>
            <a:ext cx="491268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A350476B-EB02-4800-2505-71C919D3EFDC}"/>
              </a:ext>
            </a:extLst>
          </p:cNvPr>
          <p:cNvSpPr/>
          <p:nvPr/>
        </p:nvSpPr>
        <p:spPr>
          <a:xfrm>
            <a:off x="5842971" y="5527076"/>
            <a:ext cx="83118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Conv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EBCBBF9-D185-BB76-B69D-0062F42622AD}"/>
              </a:ext>
            </a:extLst>
          </p:cNvPr>
          <p:cNvCxnSpPr>
            <a:cxnSpLocks/>
          </p:cNvCxnSpPr>
          <p:nvPr/>
        </p:nvCxnSpPr>
        <p:spPr>
          <a:xfrm>
            <a:off x="6743046" y="5703676"/>
            <a:ext cx="452056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1ADF225-5102-3D84-F972-29A6A76A3302}"/>
              </a:ext>
            </a:extLst>
          </p:cNvPr>
          <p:cNvSpPr/>
          <p:nvPr/>
        </p:nvSpPr>
        <p:spPr>
          <a:xfrm>
            <a:off x="1228930" y="2083758"/>
            <a:ext cx="784910" cy="34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Res</a:t>
            </a:r>
            <a:r>
              <a:rPr lang="en-US" altLang="zh-CN" sz="1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endParaRPr lang="en-CN" sz="16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2DF6B8E-F595-2A7A-F663-6DED3A659008}"/>
              </a:ext>
            </a:extLst>
          </p:cNvPr>
          <p:cNvSpPr/>
          <p:nvPr/>
        </p:nvSpPr>
        <p:spPr>
          <a:xfrm>
            <a:off x="1228930" y="2431758"/>
            <a:ext cx="784910" cy="34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Res</a:t>
            </a:r>
            <a:r>
              <a:rPr lang="en-US" altLang="zh-CN" sz="1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en-CN" sz="16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F3A1F10-22AC-45B2-18E0-6FE4612848EA}"/>
              </a:ext>
            </a:extLst>
          </p:cNvPr>
          <p:cNvSpPr/>
          <p:nvPr/>
        </p:nvSpPr>
        <p:spPr>
          <a:xfrm>
            <a:off x="1228930" y="2779758"/>
            <a:ext cx="784910" cy="34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Res</a:t>
            </a:r>
            <a:r>
              <a:rPr lang="en-US" altLang="zh-CN" sz="1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r>
            <a:endParaRPr lang="en-CN" sz="16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02EAB4EC-0D75-96BF-2EEC-68F50AA6B7FB}"/>
              </a:ext>
            </a:extLst>
          </p:cNvPr>
          <p:cNvSpPr/>
          <p:nvPr/>
        </p:nvSpPr>
        <p:spPr>
          <a:xfrm>
            <a:off x="1231797" y="4375438"/>
            <a:ext cx="784910" cy="34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Res</a:t>
            </a:r>
            <a:r>
              <a:rPr lang="en-US" altLang="zh-CN" sz="1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r>
            <a:endParaRPr lang="en-CN" sz="16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CAEA44E-DC47-1B95-3B44-4B04215F95FA}"/>
              </a:ext>
            </a:extLst>
          </p:cNvPr>
          <p:cNvSpPr/>
          <p:nvPr/>
        </p:nvSpPr>
        <p:spPr>
          <a:xfrm>
            <a:off x="1231797" y="5548582"/>
            <a:ext cx="784910" cy="34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Res</a:t>
            </a:r>
            <a:r>
              <a:rPr lang="en-US" altLang="zh-CN" sz="1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r>
            <a:endParaRPr lang="en-CN" sz="16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424C6889-E40E-16C6-249B-E0C6C42F2524}"/>
              </a:ext>
            </a:extLst>
          </p:cNvPr>
          <p:cNvCxnSpPr>
            <a:cxnSpLocks/>
          </p:cNvCxnSpPr>
          <p:nvPr/>
        </p:nvCxnSpPr>
        <p:spPr>
          <a:xfrm>
            <a:off x="2078632" y="2932380"/>
            <a:ext cx="68084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F0DEC414-6370-B26B-DB73-A87E2D6606D7}"/>
              </a:ext>
            </a:extLst>
          </p:cNvPr>
          <p:cNvCxnSpPr>
            <a:cxnSpLocks/>
          </p:cNvCxnSpPr>
          <p:nvPr/>
        </p:nvCxnSpPr>
        <p:spPr>
          <a:xfrm>
            <a:off x="2078632" y="4549438"/>
            <a:ext cx="68084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79CEFC50-7A1D-2922-BD18-8792AB81EA6D}"/>
              </a:ext>
            </a:extLst>
          </p:cNvPr>
          <p:cNvCxnSpPr>
            <a:cxnSpLocks/>
          </p:cNvCxnSpPr>
          <p:nvPr/>
        </p:nvCxnSpPr>
        <p:spPr>
          <a:xfrm>
            <a:off x="2078632" y="5703676"/>
            <a:ext cx="68084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AC2A3A8-F462-42B1-3C49-47137C00F1BD}"/>
              </a:ext>
            </a:extLst>
          </p:cNvPr>
          <p:cNvCxnSpPr>
            <a:cxnSpLocks/>
            <a:stCxn id="103" idx="2"/>
            <a:endCxn id="104" idx="0"/>
          </p:cNvCxnSpPr>
          <p:nvPr/>
        </p:nvCxnSpPr>
        <p:spPr>
          <a:xfrm>
            <a:off x="1621385" y="3127758"/>
            <a:ext cx="2867" cy="1247680"/>
          </a:xfrm>
          <a:prstGeom prst="line">
            <a:avLst/>
          </a:prstGeom>
          <a:ln w="44450">
            <a:solidFill>
              <a:schemeClr val="tx1"/>
            </a:solidFill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8B2DA60-A0BE-7C19-992E-1E2A55E13023}"/>
              </a:ext>
            </a:extLst>
          </p:cNvPr>
          <p:cNvCxnSpPr>
            <a:cxnSpLocks/>
            <a:stCxn id="104" idx="2"/>
            <a:endCxn id="105" idx="0"/>
          </p:cNvCxnSpPr>
          <p:nvPr/>
        </p:nvCxnSpPr>
        <p:spPr>
          <a:xfrm>
            <a:off x="1624252" y="4723438"/>
            <a:ext cx="0" cy="825144"/>
          </a:xfrm>
          <a:prstGeom prst="line">
            <a:avLst/>
          </a:prstGeom>
          <a:ln w="44450">
            <a:solidFill>
              <a:schemeClr val="tx1"/>
            </a:solidFill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ED1D2E27-F6F5-9471-498D-228BDA8FB44D}"/>
              </a:ext>
            </a:extLst>
          </p:cNvPr>
          <p:cNvGrpSpPr/>
          <p:nvPr/>
        </p:nvGrpSpPr>
        <p:grpSpPr>
          <a:xfrm>
            <a:off x="4605340" y="1014569"/>
            <a:ext cx="3306441" cy="523220"/>
            <a:chOff x="4712097" y="994319"/>
            <a:chExt cx="3306441" cy="523220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ACDBB79B-C08E-46B0-C097-5EC612213181}"/>
                </a:ext>
              </a:extLst>
            </p:cNvPr>
            <p:cNvSpPr/>
            <p:nvPr/>
          </p:nvSpPr>
          <p:spPr>
            <a:xfrm>
              <a:off x="4712097" y="1072957"/>
              <a:ext cx="605217" cy="3440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1600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Res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EBC48EE-F101-B9AB-F112-049C72F22842}"/>
                </a:ext>
              </a:extLst>
            </p:cNvPr>
            <p:cNvSpPr/>
            <p:nvPr/>
          </p:nvSpPr>
          <p:spPr>
            <a:xfrm>
              <a:off x="5890405" y="1072957"/>
              <a:ext cx="605217" cy="3440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1400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CBL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6E3879FA-F6B1-99D5-F50C-DF78D280ED0A}"/>
                </a:ext>
              </a:extLst>
            </p:cNvPr>
            <p:cNvSpPr txBox="1"/>
            <p:nvPr/>
          </p:nvSpPr>
          <p:spPr>
            <a:xfrm>
              <a:off x="5330364" y="994319"/>
              <a:ext cx="4671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=</a:t>
              </a:r>
              <a:endParaRPr lang="en-CN" sz="2800" dirty="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E861EBCB-A37D-2C5E-F1A1-F042D556BC47}"/>
                </a:ext>
              </a:extLst>
            </p:cNvPr>
            <p:cNvSpPr/>
            <p:nvPr/>
          </p:nvSpPr>
          <p:spPr>
            <a:xfrm>
              <a:off x="6495622" y="1072957"/>
              <a:ext cx="605217" cy="3440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1400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CBL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A08E8751-2645-4B07-325C-0AA543694C5F}"/>
                </a:ext>
              </a:extLst>
            </p:cNvPr>
            <p:cNvSpPr/>
            <p:nvPr/>
          </p:nvSpPr>
          <p:spPr>
            <a:xfrm>
              <a:off x="7100839" y="1072957"/>
              <a:ext cx="605217" cy="3440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1400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Add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C81754D-17CC-8AC3-18D5-C983AA34FB5E}"/>
                </a:ext>
              </a:extLst>
            </p:cNvPr>
            <p:cNvCxnSpPr>
              <a:cxnSpLocks/>
              <a:endCxn id="123" idx="1"/>
            </p:cNvCxnSpPr>
            <p:nvPr/>
          </p:nvCxnSpPr>
          <p:spPr>
            <a:xfrm>
              <a:off x="5668651" y="1244996"/>
              <a:ext cx="221754" cy="0"/>
            </a:xfrm>
            <a:prstGeom prst="line">
              <a:avLst/>
            </a:prstGeom>
            <a:ln w="25400">
              <a:solidFill>
                <a:schemeClr val="tx1"/>
              </a:solidFill>
              <a:tailEnd type="non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A4033C12-4FF1-811B-05FB-9D19683041A6}"/>
                </a:ext>
              </a:extLst>
            </p:cNvPr>
            <p:cNvCxnSpPr>
              <a:cxnSpLocks/>
            </p:cNvCxnSpPr>
            <p:nvPr/>
          </p:nvCxnSpPr>
          <p:spPr>
            <a:xfrm>
              <a:off x="7706056" y="1244996"/>
              <a:ext cx="312482" cy="0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Elbow Connector 141">
              <a:extLst>
                <a:ext uri="{FF2B5EF4-FFF2-40B4-BE49-F238E27FC236}">
                  <a16:creationId xmlns:a16="http://schemas.microsoft.com/office/drawing/2014/main" id="{1337B776-AFAA-B68B-BD01-3C30BB2B41D9}"/>
                </a:ext>
              </a:extLst>
            </p:cNvPr>
            <p:cNvCxnSpPr>
              <a:cxnSpLocks/>
              <a:endCxn id="135" idx="2"/>
            </p:cNvCxnSpPr>
            <p:nvPr/>
          </p:nvCxnSpPr>
          <p:spPr>
            <a:xfrm>
              <a:off x="5779528" y="1244173"/>
              <a:ext cx="1623920" cy="172862"/>
            </a:xfrm>
            <a:prstGeom prst="bentConnector4">
              <a:avLst>
                <a:gd name="adj1" fmla="val 463"/>
                <a:gd name="adj2" fmla="val 194460"/>
              </a:avLst>
            </a:prstGeom>
            <a:ln w="25400">
              <a:solidFill>
                <a:schemeClr val="tx1"/>
              </a:solidFill>
              <a:prstDash val="sysDot"/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9260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B45F0-369A-C5CF-474B-7A0E572F0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D65C3C2E-EF22-211A-3A34-13FA411DE37E}"/>
              </a:ext>
            </a:extLst>
          </p:cNvPr>
          <p:cNvSpPr/>
          <p:nvPr/>
        </p:nvSpPr>
        <p:spPr>
          <a:xfrm>
            <a:off x="2502220" y="1931407"/>
            <a:ext cx="605217" cy="3440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SPP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0BA783EF-8FB0-EAB4-38C9-576CB24F10E0}"/>
              </a:ext>
            </a:extLst>
          </p:cNvPr>
          <p:cNvSpPr txBox="1"/>
          <p:nvPr/>
        </p:nvSpPr>
        <p:spPr>
          <a:xfrm>
            <a:off x="3120487" y="1852769"/>
            <a:ext cx="467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=</a:t>
            </a:r>
            <a:endParaRPr lang="en-CN" sz="2800" dirty="0"/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0CF05BA8-73D6-25C5-E722-D569D8FE3827}"/>
              </a:ext>
            </a:extLst>
          </p:cNvPr>
          <p:cNvCxnSpPr>
            <a:cxnSpLocks/>
          </p:cNvCxnSpPr>
          <p:nvPr/>
        </p:nvCxnSpPr>
        <p:spPr>
          <a:xfrm>
            <a:off x="3458774" y="2103446"/>
            <a:ext cx="221754" cy="0"/>
          </a:xfrm>
          <a:prstGeom prst="line">
            <a:avLst/>
          </a:prstGeom>
          <a:ln w="31750">
            <a:solidFill>
              <a:schemeClr val="tx1"/>
            </a:solidFill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443A3A3-D748-9906-F63A-FC47D68C6C57}"/>
              </a:ext>
            </a:extLst>
          </p:cNvPr>
          <p:cNvCxnSpPr>
            <a:cxnSpLocks/>
          </p:cNvCxnSpPr>
          <p:nvPr/>
        </p:nvCxnSpPr>
        <p:spPr>
          <a:xfrm>
            <a:off x="7065899" y="2085860"/>
            <a:ext cx="312482" cy="0"/>
          </a:xfrm>
          <a:prstGeom prst="line">
            <a:avLst/>
          </a:prstGeom>
          <a:ln w="3175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67EF6BC-57F0-9C10-C542-35AC74A57294}"/>
              </a:ext>
            </a:extLst>
          </p:cNvPr>
          <p:cNvSpPr/>
          <p:nvPr/>
        </p:nvSpPr>
        <p:spPr>
          <a:xfrm>
            <a:off x="6253796" y="1930616"/>
            <a:ext cx="812103" cy="3440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Concat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353998E-77DA-3CB3-31AA-DBAAAC27588E}"/>
              </a:ext>
            </a:extLst>
          </p:cNvPr>
          <p:cNvGrpSpPr/>
          <p:nvPr/>
        </p:nvGrpSpPr>
        <p:grpSpPr>
          <a:xfrm>
            <a:off x="4492631" y="1197133"/>
            <a:ext cx="1031760" cy="2180152"/>
            <a:chOff x="4592636" y="1248848"/>
            <a:chExt cx="1031760" cy="218015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2144CEE-C011-A689-A7CB-74F96DCB2046}"/>
                    </a:ext>
                  </a:extLst>
                </p:cNvPr>
                <p:cNvSpPr/>
                <p:nvPr/>
              </p:nvSpPr>
              <p:spPr>
                <a:xfrm>
                  <a:off x="4592636" y="1248848"/>
                  <a:ext cx="1030924" cy="5232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  <m:t>1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</m:oMath>
                    </m:oMathPara>
                  </a14:m>
                  <a:endParaRPr lang="en-CN" sz="14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  <a:p>
                  <a:pPr algn="ctr"/>
                  <a:r>
                    <a:rPr lang="en-CN" sz="1400" dirty="0">
                      <a:solidFill>
                        <a:schemeClr val="tx1"/>
                      </a:solidFill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Maxpool</a:t>
                  </a:r>
                </a:p>
              </p:txBody>
            </p:sp>
          </mc:Choice>
          <mc:Fallback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2144CEE-C011-A689-A7CB-74F96DCB20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636" y="1248848"/>
                  <a:ext cx="1030924" cy="523220"/>
                </a:xfrm>
                <a:prstGeom prst="rect">
                  <a:avLst/>
                </a:prstGeom>
                <a:blipFill>
                  <a:blip r:embed="rId2"/>
                  <a:stretch>
                    <a:fillRect b="-681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4962D91C-517F-C1A8-031B-848E733DC165}"/>
                    </a:ext>
                  </a:extLst>
                </p:cNvPr>
                <p:cNvSpPr/>
                <p:nvPr/>
              </p:nvSpPr>
              <p:spPr>
                <a:xfrm>
                  <a:off x="4592636" y="1893168"/>
                  <a:ext cx="1030924" cy="5232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  <m:t>3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</m:t>
                        </m:r>
                      </m:oMath>
                    </m:oMathPara>
                  </a14:m>
                  <a:endParaRPr lang="en-CN" sz="14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  <a:p>
                  <a:pPr algn="ctr"/>
                  <a:r>
                    <a:rPr lang="en-CN" sz="1400" dirty="0">
                      <a:solidFill>
                        <a:schemeClr val="tx1"/>
                      </a:solidFill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Maxpool</a:t>
                  </a:r>
                </a:p>
              </p:txBody>
            </p:sp>
          </mc:Choice>
          <mc:Fallback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4962D91C-517F-C1A8-031B-848E733DC1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636" y="1893168"/>
                  <a:ext cx="1030924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681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6DF8F5FC-6FEC-1CE3-F4AE-7D62F7A5E949}"/>
                    </a:ext>
                  </a:extLst>
                </p:cNvPr>
                <p:cNvSpPr/>
                <p:nvPr/>
              </p:nvSpPr>
              <p:spPr>
                <a:xfrm>
                  <a:off x="4593472" y="2905780"/>
                  <a:ext cx="1030924" cy="5232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  <m:t>7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×7</m:t>
                        </m:r>
                      </m:oMath>
                    </m:oMathPara>
                  </a14:m>
                  <a:endParaRPr lang="en-CN" sz="14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  <a:p>
                  <a:pPr algn="ctr"/>
                  <a:r>
                    <a:rPr lang="en-CN" sz="1400" dirty="0">
                      <a:solidFill>
                        <a:schemeClr val="tx1"/>
                      </a:solidFill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Maxpool</a:t>
                  </a:r>
                </a:p>
              </p:txBody>
            </p:sp>
          </mc:Choice>
          <mc:Fallback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6DF8F5FC-6FEC-1CE3-F4AE-7D62F7A5E9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3472" y="2905780"/>
                  <a:ext cx="1030924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930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BCE644-217A-E86E-5D80-9682A2010703}"/>
                </a:ext>
              </a:extLst>
            </p:cNvPr>
            <p:cNvSpPr txBox="1"/>
            <p:nvPr/>
          </p:nvSpPr>
          <p:spPr>
            <a:xfrm>
              <a:off x="4933238" y="2484038"/>
              <a:ext cx="553998" cy="369332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2400" dirty="0"/>
                <a:t>...</a:t>
              </a:r>
              <a:endParaRPr lang="en-CN" sz="2400" dirty="0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8A18414-ADEE-64E9-0449-9D0E1ECA379C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3641956" y="1458743"/>
            <a:ext cx="850675" cy="644320"/>
          </a:xfrm>
          <a:prstGeom prst="line">
            <a:avLst/>
          </a:prstGeom>
          <a:ln w="31750">
            <a:solidFill>
              <a:schemeClr val="tx1"/>
            </a:solidFill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D2687DE-1BE6-F536-C479-008F4BF4474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603383" y="2103063"/>
            <a:ext cx="889248" cy="0"/>
          </a:xfrm>
          <a:prstGeom prst="line">
            <a:avLst/>
          </a:prstGeom>
          <a:ln w="31750">
            <a:solidFill>
              <a:schemeClr val="tx1"/>
            </a:solidFill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E8BA15D-2ACE-2F73-8803-197A7194D46B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641956" y="2102681"/>
            <a:ext cx="851511" cy="1012994"/>
          </a:xfrm>
          <a:prstGeom prst="line">
            <a:avLst/>
          </a:prstGeom>
          <a:ln w="31750">
            <a:solidFill>
              <a:schemeClr val="tx1"/>
            </a:solidFill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D04DB6C-67FC-A260-75F8-5CB16253B7ED}"/>
              </a:ext>
            </a:extLst>
          </p:cNvPr>
          <p:cNvCxnSpPr>
            <a:cxnSpLocks/>
            <a:stCxn id="5" idx="3"/>
            <a:endCxn id="2" idx="1"/>
          </p:cNvCxnSpPr>
          <p:nvPr/>
        </p:nvCxnSpPr>
        <p:spPr>
          <a:xfrm>
            <a:off x="5523555" y="1458743"/>
            <a:ext cx="730241" cy="643912"/>
          </a:xfrm>
          <a:prstGeom prst="line">
            <a:avLst/>
          </a:prstGeom>
          <a:ln w="31750">
            <a:solidFill>
              <a:schemeClr val="tx1"/>
            </a:solidFill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774DBF2-D48B-0727-FEEC-56F599716313}"/>
              </a:ext>
            </a:extLst>
          </p:cNvPr>
          <p:cNvCxnSpPr>
            <a:cxnSpLocks/>
            <a:stCxn id="9" idx="3"/>
            <a:endCxn id="2" idx="1"/>
          </p:cNvCxnSpPr>
          <p:nvPr/>
        </p:nvCxnSpPr>
        <p:spPr>
          <a:xfrm flipV="1">
            <a:off x="5523555" y="2102655"/>
            <a:ext cx="730241" cy="408"/>
          </a:xfrm>
          <a:prstGeom prst="line">
            <a:avLst/>
          </a:prstGeom>
          <a:ln w="31750">
            <a:solidFill>
              <a:schemeClr val="tx1"/>
            </a:solidFill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8DA5904-E6C7-D2FA-92E3-58886AEE63CF}"/>
              </a:ext>
            </a:extLst>
          </p:cNvPr>
          <p:cNvCxnSpPr>
            <a:cxnSpLocks/>
            <a:stCxn id="12" idx="3"/>
            <a:endCxn id="2" idx="1"/>
          </p:cNvCxnSpPr>
          <p:nvPr/>
        </p:nvCxnSpPr>
        <p:spPr>
          <a:xfrm flipV="1">
            <a:off x="5524391" y="2102655"/>
            <a:ext cx="729405" cy="1013020"/>
          </a:xfrm>
          <a:prstGeom prst="line">
            <a:avLst/>
          </a:prstGeom>
          <a:ln w="31750">
            <a:solidFill>
              <a:schemeClr val="tx1"/>
            </a:solidFill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849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AE1ED-0705-69B4-27AE-6A2E77E19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A620C163-5041-9F38-4D83-41616935D687}"/>
              </a:ext>
            </a:extLst>
          </p:cNvPr>
          <p:cNvSpPr/>
          <p:nvPr/>
        </p:nvSpPr>
        <p:spPr>
          <a:xfrm>
            <a:off x="1076327" y="1879795"/>
            <a:ext cx="1652206" cy="5776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YOLOX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Decoupled Head</a:t>
            </a:r>
            <a:endParaRPr lang="en-CN" sz="14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A96A533-8FF1-EC5F-4230-D32690685CE6}"/>
              </a:ext>
            </a:extLst>
          </p:cNvPr>
          <p:cNvSpPr txBox="1"/>
          <p:nvPr/>
        </p:nvSpPr>
        <p:spPr>
          <a:xfrm>
            <a:off x="2740114" y="1909335"/>
            <a:ext cx="467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=</a:t>
            </a:r>
            <a:endParaRPr lang="en-CN" sz="2800" dirty="0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8B97DA3-24B2-1F6F-28E3-D4C9671A2871}"/>
              </a:ext>
            </a:extLst>
          </p:cNvPr>
          <p:cNvGrpSpPr/>
          <p:nvPr/>
        </p:nvGrpSpPr>
        <p:grpSpPr>
          <a:xfrm>
            <a:off x="3108486" y="1377124"/>
            <a:ext cx="7489475" cy="1389760"/>
            <a:chOff x="3626198" y="1370400"/>
            <a:chExt cx="7489475" cy="1389760"/>
          </a:xfrm>
        </p:grpSpPr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89DB8B8-D7F4-5639-DE6A-F33EB0D4C95C}"/>
                </a:ext>
              </a:extLst>
            </p:cNvPr>
            <p:cNvCxnSpPr>
              <a:cxnSpLocks/>
              <a:stCxn id="7" idx="3"/>
              <a:endCxn id="51" idx="1"/>
            </p:cNvCxnSpPr>
            <p:nvPr/>
          </p:nvCxnSpPr>
          <p:spPr>
            <a:xfrm>
              <a:off x="5821729" y="2587217"/>
              <a:ext cx="339189" cy="904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0ECD49C-EB9D-B8BA-428A-02526B42F61C}"/>
                </a:ext>
              </a:extLst>
            </p:cNvPr>
            <p:cNvCxnSpPr>
              <a:cxnSpLocks/>
              <a:stCxn id="64" idx="3"/>
              <a:endCxn id="71" idx="1"/>
            </p:cNvCxnSpPr>
            <p:nvPr/>
          </p:nvCxnSpPr>
          <p:spPr>
            <a:xfrm>
              <a:off x="9565949" y="1542439"/>
              <a:ext cx="508683" cy="517952"/>
            </a:xfrm>
            <a:prstGeom prst="line">
              <a:avLst/>
            </a:prstGeom>
            <a:ln w="25400">
              <a:solidFill>
                <a:schemeClr val="tx1"/>
              </a:solidFill>
              <a:tailEnd type="non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A409920-DDDF-8DF1-41D7-F5835B2E1222}"/>
                </a:ext>
              </a:extLst>
            </p:cNvPr>
            <p:cNvSpPr/>
            <p:nvPr/>
          </p:nvSpPr>
          <p:spPr>
            <a:xfrm>
              <a:off x="3626198" y="1993140"/>
              <a:ext cx="784910" cy="3440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CBL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0E0C984-0853-C790-86AD-9D419EE87658}"/>
                </a:ext>
              </a:extLst>
            </p:cNvPr>
            <p:cNvSpPr/>
            <p:nvPr/>
          </p:nvSpPr>
          <p:spPr>
            <a:xfrm>
              <a:off x="4926169" y="1605487"/>
              <a:ext cx="895560" cy="3440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CBL*2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44A80D-70E5-3A87-A4E1-53D010F1EB67}"/>
                </a:ext>
              </a:extLst>
            </p:cNvPr>
            <p:cNvSpPr/>
            <p:nvPr/>
          </p:nvSpPr>
          <p:spPr>
            <a:xfrm>
              <a:off x="4926169" y="2415178"/>
              <a:ext cx="895560" cy="3440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CBL*2</a:t>
              </a:r>
            </a:p>
          </p:txBody>
        </p: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C1EAAF58-757E-CDAD-C050-912C12011772}"/>
                </a:ext>
              </a:extLst>
            </p:cNvPr>
            <p:cNvCxnSpPr>
              <a:cxnSpLocks/>
              <a:stCxn id="3" idx="3"/>
              <a:endCxn id="6" idx="1"/>
            </p:cNvCxnSpPr>
            <p:nvPr/>
          </p:nvCxnSpPr>
          <p:spPr>
            <a:xfrm flipV="1">
              <a:off x="4411108" y="1777526"/>
              <a:ext cx="515061" cy="387653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120629CC-5A0D-B213-CFD3-C316E78C4CEA}"/>
                </a:ext>
              </a:extLst>
            </p:cNvPr>
            <p:cNvCxnSpPr>
              <a:cxnSpLocks/>
              <a:stCxn id="3" idx="3"/>
              <a:endCxn id="7" idx="1"/>
            </p:cNvCxnSpPr>
            <p:nvPr/>
          </p:nvCxnSpPr>
          <p:spPr>
            <a:xfrm>
              <a:off x="4411108" y="2165179"/>
              <a:ext cx="515061" cy="422038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1626973-AF8B-C5EC-FB7F-BED1511BFF4A}"/>
                </a:ext>
              </a:extLst>
            </p:cNvPr>
            <p:cNvGrpSpPr/>
            <p:nvPr/>
          </p:nvGrpSpPr>
          <p:grpSpPr>
            <a:xfrm>
              <a:off x="6160918" y="1886517"/>
              <a:ext cx="1889836" cy="344079"/>
              <a:chOff x="5987726" y="1879795"/>
              <a:chExt cx="1889836" cy="344079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A8CB16E-CAAC-82FF-1C9B-743307420BBB}"/>
                  </a:ext>
                </a:extLst>
              </p:cNvPr>
              <p:cNvSpPr/>
              <p:nvPr/>
            </p:nvSpPr>
            <p:spPr>
              <a:xfrm>
                <a:off x="5987726" y="1879796"/>
                <a:ext cx="784910" cy="3440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Conv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DEDF32F-FFCA-30F1-DE77-A72EC24DF0B3}"/>
                  </a:ext>
                </a:extLst>
              </p:cNvPr>
              <p:cNvSpPr/>
              <p:nvPr/>
            </p:nvSpPr>
            <p:spPr>
              <a:xfrm>
                <a:off x="6772636" y="1879795"/>
                <a:ext cx="1104926" cy="3440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Sigmoid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B3231F8-0EE3-9453-BF2A-18AB162060CC}"/>
                </a:ext>
              </a:extLst>
            </p:cNvPr>
            <p:cNvGrpSpPr/>
            <p:nvPr/>
          </p:nvGrpSpPr>
          <p:grpSpPr>
            <a:xfrm>
              <a:off x="6163235" y="1370400"/>
              <a:ext cx="1889836" cy="344079"/>
              <a:chOff x="5987726" y="1879795"/>
              <a:chExt cx="1889836" cy="344079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4956F36-E683-9781-AD8E-88AE6BF81C22}"/>
                  </a:ext>
                </a:extLst>
              </p:cNvPr>
              <p:cNvSpPr/>
              <p:nvPr/>
            </p:nvSpPr>
            <p:spPr>
              <a:xfrm>
                <a:off x="5987726" y="1879796"/>
                <a:ext cx="784910" cy="3440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Conv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9098B36-4181-820B-7EE0-7F64DAEB193F}"/>
                  </a:ext>
                </a:extLst>
              </p:cNvPr>
              <p:cNvSpPr/>
              <p:nvPr/>
            </p:nvSpPr>
            <p:spPr>
              <a:xfrm>
                <a:off x="6772636" y="1879795"/>
                <a:ext cx="1104926" cy="3440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Sigmoid</a:t>
                </a:r>
              </a:p>
            </p:txBody>
          </p:sp>
        </p:grpSp>
        <p:cxnSp>
          <p:nvCxnSpPr>
            <p:cNvPr id="43" name="Elbow Connector 42">
              <a:extLst>
                <a:ext uri="{FF2B5EF4-FFF2-40B4-BE49-F238E27FC236}">
                  <a16:creationId xmlns:a16="http://schemas.microsoft.com/office/drawing/2014/main" id="{B05AE4EA-AA82-C6BD-C4AD-4E8259979D75}"/>
                </a:ext>
              </a:extLst>
            </p:cNvPr>
            <p:cNvCxnSpPr>
              <a:cxnSpLocks/>
              <a:stCxn id="6" idx="3"/>
              <a:endCxn id="41" idx="1"/>
            </p:cNvCxnSpPr>
            <p:nvPr/>
          </p:nvCxnSpPr>
          <p:spPr>
            <a:xfrm flipV="1">
              <a:off x="5821729" y="1542440"/>
              <a:ext cx="341506" cy="235086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Elbow Connector 45">
              <a:extLst>
                <a:ext uri="{FF2B5EF4-FFF2-40B4-BE49-F238E27FC236}">
                  <a16:creationId xmlns:a16="http://schemas.microsoft.com/office/drawing/2014/main" id="{26B72925-B00D-7A1E-3C3E-73ADA36E68A9}"/>
                </a:ext>
              </a:extLst>
            </p:cNvPr>
            <p:cNvCxnSpPr>
              <a:cxnSpLocks/>
              <a:stCxn id="6" idx="3"/>
              <a:endCxn id="32" idx="1"/>
            </p:cNvCxnSpPr>
            <p:nvPr/>
          </p:nvCxnSpPr>
          <p:spPr>
            <a:xfrm>
              <a:off x="5821729" y="1777526"/>
              <a:ext cx="339189" cy="281031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F510A1C-C518-563E-1BC8-528D26B09928}"/>
                </a:ext>
              </a:extLst>
            </p:cNvPr>
            <p:cNvGrpSpPr/>
            <p:nvPr/>
          </p:nvGrpSpPr>
          <p:grpSpPr>
            <a:xfrm>
              <a:off x="6160918" y="2416081"/>
              <a:ext cx="1889836" cy="344079"/>
              <a:chOff x="5987726" y="1879795"/>
              <a:chExt cx="1889836" cy="344079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AAB42DA-7DCC-974C-822E-B1396AB4AFD8}"/>
                  </a:ext>
                </a:extLst>
              </p:cNvPr>
              <p:cNvSpPr/>
              <p:nvPr/>
            </p:nvSpPr>
            <p:spPr>
              <a:xfrm>
                <a:off x="5987726" y="1879796"/>
                <a:ext cx="784910" cy="3440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Conv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E2F9BEA-ABAC-F596-2147-20FF2280BE65}"/>
                  </a:ext>
                </a:extLst>
              </p:cNvPr>
              <p:cNvSpPr/>
              <p:nvPr/>
            </p:nvSpPr>
            <p:spPr>
              <a:xfrm>
                <a:off x="6772636" y="1879795"/>
                <a:ext cx="1104926" cy="3440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Sigmoid</a:t>
                </a:r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BD27A15-19C9-7698-4725-BAFA9D4D0015}"/>
                </a:ext>
              </a:extLst>
            </p:cNvPr>
            <p:cNvCxnSpPr>
              <a:cxnSpLocks/>
              <a:stCxn id="52" idx="3"/>
              <a:endCxn id="61" idx="1"/>
            </p:cNvCxnSpPr>
            <p:nvPr/>
          </p:nvCxnSpPr>
          <p:spPr>
            <a:xfrm flipV="1">
              <a:off x="8050754" y="2587217"/>
              <a:ext cx="410271" cy="903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FC5BDE2-4715-2BE1-FF8D-3E32E4E4372B}"/>
                </a:ext>
              </a:extLst>
            </p:cNvPr>
            <p:cNvSpPr/>
            <p:nvPr/>
          </p:nvSpPr>
          <p:spPr>
            <a:xfrm>
              <a:off x="8461025" y="1887878"/>
              <a:ext cx="1104925" cy="3440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1600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Obj_Loss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7C2C041-C92C-F19E-53A2-BA277B50C1C4}"/>
                </a:ext>
              </a:extLst>
            </p:cNvPr>
            <p:cNvSpPr/>
            <p:nvPr/>
          </p:nvSpPr>
          <p:spPr>
            <a:xfrm>
              <a:off x="8461025" y="2415178"/>
              <a:ext cx="1104925" cy="3440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1600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Cls_Loss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D596FF8-CE03-E183-2C02-90BF008A54FE}"/>
                </a:ext>
              </a:extLst>
            </p:cNvPr>
            <p:cNvSpPr/>
            <p:nvPr/>
          </p:nvSpPr>
          <p:spPr>
            <a:xfrm>
              <a:off x="8461024" y="1370400"/>
              <a:ext cx="1104925" cy="3440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1600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Reg_Loss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D355EA4-1E15-CA69-B433-57E2FEEDB43F}"/>
                </a:ext>
              </a:extLst>
            </p:cNvPr>
            <p:cNvCxnSpPr>
              <a:cxnSpLocks/>
              <a:stCxn id="33" idx="3"/>
              <a:endCxn id="59" idx="1"/>
            </p:cNvCxnSpPr>
            <p:nvPr/>
          </p:nvCxnSpPr>
          <p:spPr>
            <a:xfrm>
              <a:off x="8050754" y="2058556"/>
              <a:ext cx="410271" cy="1361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8F54D43-4DB6-70E9-D1B5-18719FBA955E}"/>
                </a:ext>
              </a:extLst>
            </p:cNvPr>
            <p:cNvCxnSpPr>
              <a:cxnSpLocks/>
              <a:stCxn id="42" idx="3"/>
              <a:endCxn id="64" idx="1"/>
            </p:cNvCxnSpPr>
            <p:nvPr/>
          </p:nvCxnSpPr>
          <p:spPr>
            <a:xfrm>
              <a:off x="8053071" y="1542439"/>
              <a:ext cx="407953" cy="0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818202D-953B-845C-4068-E49EC04EB305}"/>
                </a:ext>
              </a:extLst>
            </p:cNvPr>
            <p:cNvSpPr/>
            <p:nvPr/>
          </p:nvSpPr>
          <p:spPr>
            <a:xfrm>
              <a:off x="10074632" y="1888352"/>
              <a:ext cx="812103" cy="3440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1400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Concat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00282D5-7AE6-B2F8-919E-07C013048B19}"/>
                </a:ext>
              </a:extLst>
            </p:cNvPr>
            <p:cNvCxnSpPr>
              <a:cxnSpLocks/>
              <a:stCxn id="59" idx="3"/>
              <a:endCxn id="71" idx="1"/>
            </p:cNvCxnSpPr>
            <p:nvPr/>
          </p:nvCxnSpPr>
          <p:spPr>
            <a:xfrm>
              <a:off x="9565950" y="2059917"/>
              <a:ext cx="508682" cy="474"/>
            </a:xfrm>
            <a:prstGeom prst="line">
              <a:avLst/>
            </a:prstGeom>
            <a:ln w="25400">
              <a:solidFill>
                <a:schemeClr val="tx1"/>
              </a:solidFill>
              <a:tailEnd type="non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D79A210-5C99-9B4F-A28B-83AA01E99EAE}"/>
                </a:ext>
              </a:extLst>
            </p:cNvPr>
            <p:cNvCxnSpPr>
              <a:cxnSpLocks/>
              <a:stCxn id="61" idx="3"/>
              <a:endCxn id="71" idx="1"/>
            </p:cNvCxnSpPr>
            <p:nvPr/>
          </p:nvCxnSpPr>
          <p:spPr>
            <a:xfrm flipV="1">
              <a:off x="9565950" y="2060391"/>
              <a:ext cx="508682" cy="526826"/>
            </a:xfrm>
            <a:prstGeom prst="line">
              <a:avLst/>
            </a:prstGeom>
            <a:ln w="25400">
              <a:solidFill>
                <a:schemeClr val="tx1"/>
              </a:solidFill>
              <a:tailEnd type="non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719AC54-C152-4665-9A9A-75F92A856675}"/>
                </a:ext>
              </a:extLst>
            </p:cNvPr>
            <p:cNvCxnSpPr>
              <a:cxnSpLocks/>
              <a:stCxn id="71" idx="3"/>
            </p:cNvCxnSpPr>
            <p:nvPr/>
          </p:nvCxnSpPr>
          <p:spPr>
            <a:xfrm>
              <a:off x="10886735" y="2060391"/>
              <a:ext cx="228938" cy="0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9530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57C25-BD4F-32DD-6270-F51DF0E23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E8BC4B9-B52C-462E-B205-9D071971CAC9}"/>
              </a:ext>
            </a:extLst>
          </p:cNvPr>
          <p:cNvSpPr/>
          <p:nvPr/>
        </p:nvSpPr>
        <p:spPr>
          <a:xfrm>
            <a:off x="1512794" y="995082"/>
            <a:ext cx="584947" cy="584947"/>
          </a:xfrm>
          <a:prstGeom prst="ellipse">
            <a:avLst/>
          </a:prstGeom>
          <a:solidFill>
            <a:schemeClr val="tx1">
              <a:alpha val="1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9FA4112-3B35-C515-7556-6BB5E70F69AE}"/>
              </a:ext>
            </a:extLst>
          </p:cNvPr>
          <p:cNvSpPr/>
          <p:nvPr/>
        </p:nvSpPr>
        <p:spPr>
          <a:xfrm>
            <a:off x="1512794" y="1840006"/>
            <a:ext cx="584947" cy="584947"/>
          </a:xfrm>
          <a:prstGeom prst="ellipse">
            <a:avLst/>
          </a:prstGeom>
          <a:solidFill>
            <a:schemeClr val="tx1">
              <a:alpha val="12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69709F5-C49F-19F4-83C2-C45857083D07}"/>
              </a:ext>
            </a:extLst>
          </p:cNvPr>
          <p:cNvSpPr/>
          <p:nvPr/>
        </p:nvSpPr>
        <p:spPr>
          <a:xfrm>
            <a:off x="1512794" y="2684930"/>
            <a:ext cx="584947" cy="584947"/>
          </a:xfrm>
          <a:prstGeom prst="ellipse">
            <a:avLst/>
          </a:prstGeom>
          <a:solidFill>
            <a:schemeClr val="tx1">
              <a:alpha val="9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8372432-4A12-B8EC-0133-F5EE89503F5F}"/>
              </a:ext>
            </a:extLst>
          </p:cNvPr>
          <p:cNvSpPr/>
          <p:nvPr/>
        </p:nvSpPr>
        <p:spPr>
          <a:xfrm>
            <a:off x="2492188" y="995082"/>
            <a:ext cx="584947" cy="584947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273FBAB-91F5-622B-1BE3-0D03F053D454}"/>
              </a:ext>
            </a:extLst>
          </p:cNvPr>
          <p:cNvSpPr/>
          <p:nvPr/>
        </p:nvSpPr>
        <p:spPr>
          <a:xfrm>
            <a:off x="2492188" y="1840006"/>
            <a:ext cx="584947" cy="584947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27D15AC-22D9-7616-0AC6-DF6F1E8EC002}"/>
              </a:ext>
            </a:extLst>
          </p:cNvPr>
          <p:cNvSpPr/>
          <p:nvPr/>
        </p:nvSpPr>
        <p:spPr>
          <a:xfrm>
            <a:off x="2492188" y="2684930"/>
            <a:ext cx="584947" cy="584947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AF2EBBA-9F66-5C97-294F-FCDB57E74C64}"/>
              </a:ext>
            </a:extLst>
          </p:cNvPr>
          <p:cNvSpPr/>
          <p:nvPr/>
        </p:nvSpPr>
        <p:spPr>
          <a:xfrm>
            <a:off x="3947608" y="995082"/>
            <a:ext cx="584947" cy="584947"/>
          </a:xfrm>
          <a:prstGeom prst="ellipse">
            <a:avLst/>
          </a:prstGeom>
          <a:solidFill>
            <a:schemeClr val="tx1">
              <a:alpha val="3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55FC140-B884-6822-080B-3CD5D86FDA74}"/>
              </a:ext>
            </a:extLst>
          </p:cNvPr>
          <p:cNvSpPr/>
          <p:nvPr/>
        </p:nvSpPr>
        <p:spPr>
          <a:xfrm>
            <a:off x="3947608" y="1840006"/>
            <a:ext cx="584947" cy="584947"/>
          </a:xfrm>
          <a:prstGeom prst="ellipse">
            <a:avLst/>
          </a:prstGeom>
          <a:solidFill>
            <a:schemeClr val="tx1">
              <a:alpha val="3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D93E284-2B99-461E-B21E-E9FC8FA2DA68}"/>
              </a:ext>
            </a:extLst>
          </p:cNvPr>
          <p:cNvSpPr/>
          <p:nvPr/>
        </p:nvSpPr>
        <p:spPr>
          <a:xfrm>
            <a:off x="3947608" y="2684930"/>
            <a:ext cx="584947" cy="584947"/>
          </a:xfrm>
          <a:prstGeom prst="ellipse">
            <a:avLst/>
          </a:prstGeom>
          <a:solidFill>
            <a:schemeClr val="tx1">
              <a:alpha val="3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2CF5D8E-CF72-4FF5-804F-4BF600BF3203}"/>
              </a:ext>
            </a:extLst>
          </p:cNvPr>
          <p:cNvSpPr/>
          <p:nvPr/>
        </p:nvSpPr>
        <p:spPr>
          <a:xfrm>
            <a:off x="1512794" y="3529854"/>
            <a:ext cx="584947" cy="584947"/>
          </a:xfrm>
          <a:prstGeom prst="ellipse">
            <a:avLst/>
          </a:prstGeom>
          <a:solidFill>
            <a:schemeClr val="tx1">
              <a:alpha val="6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25E6CE1-35F3-2319-D6EE-09915353C8E6}"/>
              </a:ext>
            </a:extLst>
          </p:cNvPr>
          <p:cNvSpPr/>
          <p:nvPr/>
        </p:nvSpPr>
        <p:spPr>
          <a:xfrm>
            <a:off x="1512794" y="4374778"/>
            <a:ext cx="584947" cy="584947"/>
          </a:xfrm>
          <a:prstGeom prst="ellipse">
            <a:avLst/>
          </a:prstGeom>
          <a:solidFill>
            <a:schemeClr val="tx1">
              <a:alpha val="3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6973E55-A0E3-E61A-A338-3C40154BB704}"/>
              </a:ext>
            </a:extLst>
          </p:cNvPr>
          <p:cNvSpPr/>
          <p:nvPr/>
        </p:nvSpPr>
        <p:spPr>
          <a:xfrm>
            <a:off x="1512794" y="5219702"/>
            <a:ext cx="584947" cy="584947"/>
          </a:xfrm>
          <a:prstGeom prst="ellipse">
            <a:avLst/>
          </a:prstGeom>
          <a:solidFill>
            <a:schemeClr val="tx1">
              <a:alpha val="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C8E569-3BF9-86A0-F3F1-1AFBA6D50EA7}"/>
              </a:ext>
            </a:extLst>
          </p:cNvPr>
          <p:cNvCxnSpPr>
            <a:cxnSpLocks/>
            <a:stCxn id="19" idx="0"/>
            <a:endCxn id="17" idx="4"/>
          </p:cNvCxnSpPr>
          <p:nvPr/>
        </p:nvCxnSpPr>
        <p:spPr>
          <a:xfrm flipV="1">
            <a:off x="1805268" y="4959725"/>
            <a:ext cx="0" cy="259977"/>
          </a:xfrm>
          <a:prstGeom prst="line">
            <a:avLst/>
          </a:prstGeom>
          <a:ln w="44450">
            <a:solidFill>
              <a:schemeClr val="tx1"/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4F065DB-BD21-AC2A-1822-C7A24D4B6F46}"/>
              </a:ext>
            </a:extLst>
          </p:cNvPr>
          <p:cNvCxnSpPr>
            <a:cxnSpLocks/>
            <a:stCxn id="17" idx="0"/>
            <a:endCxn id="16" idx="4"/>
          </p:cNvCxnSpPr>
          <p:nvPr/>
        </p:nvCxnSpPr>
        <p:spPr>
          <a:xfrm flipV="1">
            <a:off x="1805268" y="4114801"/>
            <a:ext cx="0" cy="259977"/>
          </a:xfrm>
          <a:prstGeom prst="line">
            <a:avLst/>
          </a:prstGeom>
          <a:ln w="44450">
            <a:solidFill>
              <a:schemeClr val="tx1"/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A759F8-326E-42A2-1B18-66F700B1FB91}"/>
              </a:ext>
            </a:extLst>
          </p:cNvPr>
          <p:cNvCxnSpPr>
            <a:cxnSpLocks/>
            <a:stCxn id="16" idx="0"/>
            <a:endCxn id="5" idx="4"/>
          </p:cNvCxnSpPr>
          <p:nvPr/>
        </p:nvCxnSpPr>
        <p:spPr>
          <a:xfrm flipV="1">
            <a:off x="1805268" y="3269877"/>
            <a:ext cx="0" cy="259977"/>
          </a:xfrm>
          <a:prstGeom prst="line">
            <a:avLst/>
          </a:prstGeom>
          <a:ln w="44450">
            <a:solidFill>
              <a:schemeClr val="tx1"/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58B146C-6D33-B0E6-F05B-1915935BCD80}"/>
              </a:ext>
            </a:extLst>
          </p:cNvPr>
          <p:cNvCxnSpPr>
            <a:cxnSpLocks/>
            <a:stCxn id="5" idx="0"/>
            <a:endCxn id="4" idx="4"/>
          </p:cNvCxnSpPr>
          <p:nvPr/>
        </p:nvCxnSpPr>
        <p:spPr>
          <a:xfrm flipV="1">
            <a:off x="1805268" y="2424953"/>
            <a:ext cx="0" cy="259977"/>
          </a:xfrm>
          <a:prstGeom prst="line">
            <a:avLst/>
          </a:prstGeom>
          <a:ln w="44450">
            <a:solidFill>
              <a:schemeClr val="tx1"/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B9AB571-C1E6-26B3-14BC-1E468DC27B6E}"/>
              </a:ext>
            </a:extLst>
          </p:cNvPr>
          <p:cNvCxnSpPr>
            <a:cxnSpLocks/>
            <a:stCxn id="4" idx="0"/>
            <a:endCxn id="2" idx="4"/>
          </p:cNvCxnSpPr>
          <p:nvPr/>
        </p:nvCxnSpPr>
        <p:spPr>
          <a:xfrm flipV="1">
            <a:off x="1805268" y="1580029"/>
            <a:ext cx="0" cy="259977"/>
          </a:xfrm>
          <a:prstGeom prst="line">
            <a:avLst/>
          </a:prstGeom>
          <a:ln w="44450">
            <a:solidFill>
              <a:schemeClr val="tx1"/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546196B-E70E-7AFA-6833-92C2150B08E7}"/>
              </a:ext>
            </a:extLst>
          </p:cNvPr>
          <p:cNvCxnSpPr>
            <a:cxnSpLocks/>
          </p:cNvCxnSpPr>
          <p:nvPr/>
        </p:nvCxnSpPr>
        <p:spPr>
          <a:xfrm flipV="1">
            <a:off x="1805267" y="5804649"/>
            <a:ext cx="0" cy="259977"/>
          </a:xfrm>
          <a:prstGeom prst="line">
            <a:avLst/>
          </a:prstGeom>
          <a:ln w="44450">
            <a:solidFill>
              <a:schemeClr val="tx1"/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937FE3C-69C2-4B5A-9D3F-F71366FA7419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097741" y="2977404"/>
            <a:ext cx="394447" cy="0"/>
          </a:xfrm>
          <a:prstGeom prst="line">
            <a:avLst/>
          </a:prstGeom>
          <a:ln w="44450">
            <a:solidFill>
              <a:schemeClr val="tx1"/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E5C526F-9154-A8E0-59A1-293CC0ED5C24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>
            <a:off x="2097741" y="2132480"/>
            <a:ext cx="394447" cy="0"/>
          </a:xfrm>
          <a:prstGeom prst="line">
            <a:avLst/>
          </a:prstGeom>
          <a:ln w="44450">
            <a:solidFill>
              <a:schemeClr val="tx1"/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2755C08-A885-D89F-DA92-E297C90987B0}"/>
              </a:ext>
            </a:extLst>
          </p:cNvPr>
          <p:cNvCxnSpPr>
            <a:cxnSpLocks/>
            <a:stCxn id="2" idx="6"/>
            <a:endCxn id="9" idx="2"/>
          </p:cNvCxnSpPr>
          <p:nvPr/>
        </p:nvCxnSpPr>
        <p:spPr>
          <a:xfrm>
            <a:off x="2097741" y="1287556"/>
            <a:ext cx="394447" cy="0"/>
          </a:xfrm>
          <a:prstGeom prst="line">
            <a:avLst/>
          </a:prstGeom>
          <a:ln w="44450">
            <a:solidFill>
              <a:schemeClr val="tx1"/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B8440A5-027C-0F66-1DC7-0DB4F0198E58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3077135" y="1287556"/>
            <a:ext cx="870473" cy="0"/>
          </a:xfrm>
          <a:prstGeom prst="line">
            <a:avLst/>
          </a:prstGeom>
          <a:ln w="44450">
            <a:solidFill>
              <a:schemeClr val="tx1"/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FFF2993-4822-4BC8-F231-BE55438898FA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>
            <a:off x="3077135" y="2132480"/>
            <a:ext cx="870473" cy="0"/>
          </a:xfrm>
          <a:prstGeom prst="line">
            <a:avLst/>
          </a:prstGeom>
          <a:ln w="44450">
            <a:solidFill>
              <a:schemeClr val="tx1"/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0557A9D-FBA8-7292-4B56-8EFA194BC350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>
            <a:off x="3077135" y="2977404"/>
            <a:ext cx="870473" cy="0"/>
          </a:xfrm>
          <a:prstGeom prst="line">
            <a:avLst/>
          </a:prstGeom>
          <a:ln w="44450">
            <a:solidFill>
              <a:schemeClr val="tx1"/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9CA3570-CECE-7C78-2A2E-DC07E3AEE78A}"/>
              </a:ext>
            </a:extLst>
          </p:cNvPr>
          <p:cNvCxnSpPr>
            <a:cxnSpLocks/>
            <a:stCxn id="10" idx="4"/>
            <a:endCxn id="11" idx="0"/>
          </p:cNvCxnSpPr>
          <p:nvPr/>
        </p:nvCxnSpPr>
        <p:spPr>
          <a:xfrm>
            <a:off x="2784662" y="2424953"/>
            <a:ext cx="0" cy="259977"/>
          </a:xfrm>
          <a:prstGeom prst="line">
            <a:avLst/>
          </a:prstGeom>
          <a:ln w="44450">
            <a:solidFill>
              <a:schemeClr val="tx1"/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0AEA097-7DA9-EDBE-1D02-58513DEF60D7}"/>
              </a:ext>
            </a:extLst>
          </p:cNvPr>
          <p:cNvCxnSpPr>
            <a:cxnSpLocks/>
            <a:stCxn id="9" idx="4"/>
            <a:endCxn id="10" idx="0"/>
          </p:cNvCxnSpPr>
          <p:nvPr/>
        </p:nvCxnSpPr>
        <p:spPr>
          <a:xfrm>
            <a:off x="2784662" y="1580029"/>
            <a:ext cx="0" cy="259977"/>
          </a:xfrm>
          <a:prstGeom prst="line">
            <a:avLst/>
          </a:prstGeom>
          <a:ln w="44450">
            <a:solidFill>
              <a:schemeClr val="tx1"/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ABFC9B9-092A-38BA-F4F6-C8E98EFBD6F2}"/>
              </a:ext>
            </a:extLst>
          </p:cNvPr>
          <p:cNvCxnSpPr>
            <a:cxnSpLocks/>
            <a:stCxn id="14" idx="0"/>
            <a:endCxn id="13" idx="4"/>
          </p:cNvCxnSpPr>
          <p:nvPr/>
        </p:nvCxnSpPr>
        <p:spPr>
          <a:xfrm flipV="1">
            <a:off x="4240082" y="2424953"/>
            <a:ext cx="0" cy="259977"/>
          </a:xfrm>
          <a:prstGeom prst="line">
            <a:avLst/>
          </a:prstGeom>
          <a:ln w="44450">
            <a:solidFill>
              <a:schemeClr val="tx1"/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0A0CF27-34EF-2893-60BB-D129413B69AA}"/>
              </a:ext>
            </a:extLst>
          </p:cNvPr>
          <p:cNvCxnSpPr>
            <a:cxnSpLocks/>
            <a:stCxn id="13" idx="0"/>
            <a:endCxn id="12" idx="4"/>
          </p:cNvCxnSpPr>
          <p:nvPr/>
        </p:nvCxnSpPr>
        <p:spPr>
          <a:xfrm flipV="1">
            <a:off x="4240082" y="1580029"/>
            <a:ext cx="0" cy="259977"/>
          </a:xfrm>
          <a:prstGeom prst="line">
            <a:avLst/>
          </a:prstGeom>
          <a:ln w="44450">
            <a:solidFill>
              <a:schemeClr val="tx1"/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08A71B6-3D6D-3F53-AE48-187178328F9F}"/>
              </a:ext>
            </a:extLst>
          </p:cNvPr>
          <p:cNvCxnSpPr>
            <a:cxnSpLocks/>
            <a:stCxn id="12" idx="6"/>
            <a:endCxn id="95" idx="1"/>
          </p:cNvCxnSpPr>
          <p:nvPr/>
        </p:nvCxnSpPr>
        <p:spPr>
          <a:xfrm flipV="1">
            <a:off x="4532555" y="1287555"/>
            <a:ext cx="520939" cy="1"/>
          </a:xfrm>
          <a:prstGeom prst="line">
            <a:avLst/>
          </a:prstGeom>
          <a:ln w="44450">
            <a:solidFill>
              <a:schemeClr val="tx1"/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2D20A32-190E-64B8-5924-3C4F387288C7}"/>
              </a:ext>
            </a:extLst>
          </p:cNvPr>
          <p:cNvCxnSpPr>
            <a:cxnSpLocks/>
            <a:stCxn id="13" idx="6"/>
            <a:endCxn id="98" idx="1"/>
          </p:cNvCxnSpPr>
          <p:nvPr/>
        </p:nvCxnSpPr>
        <p:spPr>
          <a:xfrm flipV="1">
            <a:off x="4532555" y="2132479"/>
            <a:ext cx="520939" cy="1"/>
          </a:xfrm>
          <a:prstGeom prst="line">
            <a:avLst/>
          </a:prstGeom>
          <a:ln w="44450">
            <a:solidFill>
              <a:schemeClr val="tx1"/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A04AB198-A090-EFFF-5177-7C382F41D711}"/>
              </a:ext>
            </a:extLst>
          </p:cNvPr>
          <p:cNvSpPr/>
          <p:nvPr/>
        </p:nvSpPr>
        <p:spPr>
          <a:xfrm>
            <a:off x="5053494" y="1078154"/>
            <a:ext cx="962781" cy="4188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引导头</a:t>
            </a:r>
            <a:endParaRPr lang="en-CN" sz="16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34F49C6-B44E-CF78-E7E9-128E7DC1FB41}"/>
              </a:ext>
            </a:extLst>
          </p:cNvPr>
          <p:cNvSpPr/>
          <p:nvPr/>
        </p:nvSpPr>
        <p:spPr>
          <a:xfrm>
            <a:off x="5053494" y="1923078"/>
            <a:ext cx="962781" cy="4188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引导头</a:t>
            </a:r>
            <a:endParaRPr lang="en-CN" sz="16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DC327DF-3C1B-663D-B43F-C1279E76895C}"/>
              </a:ext>
            </a:extLst>
          </p:cNvPr>
          <p:cNvSpPr/>
          <p:nvPr/>
        </p:nvSpPr>
        <p:spPr>
          <a:xfrm>
            <a:off x="5053493" y="2768001"/>
            <a:ext cx="962781" cy="4188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引导头</a:t>
            </a:r>
            <a:endParaRPr lang="en-CN" sz="16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868D657F-7772-108E-EAC6-9A78DC4EA23F}"/>
              </a:ext>
            </a:extLst>
          </p:cNvPr>
          <p:cNvCxnSpPr>
            <a:cxnSpLocks/>
            <a:stCxn id="14" idx="6"/>
            <a:endCxn id="102" idx="1"/>
          </p:cNvCxnSpPr>
          <p:nvPr/>
        </p:nvCxnSpPr>
        <p:spPr>
          <a:xfrm flipV="1">
            <a:off x="4532555" y="2977402"/>
            <a:ext cx="520938" cy="2"/>
          </a:xfrm>
          <a:prstGeom prst="line">
            <a:avLst/>
          </a:prstGeom>
          <a:ln w="44450">
            <a:solidFill>
              <a:schemeClr val="tx1"/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7143477-FDF1-5C5C-82F3-DD101141FCEA}"/>
              </a:ext>
            </a:extLst>
          </p:cNvPr>
          <p:cNvSpPr/>
          <p:nvPr/>
        </p:nvSpPr>
        <p:spPr>
          <a:xfrm>
            <a:off x="4014723" y="3558943"/>
            <a:ext cx="962781" cy="4188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辅助头</a:t>
            </a:r>
            <a:endParaRPr lang="en-CN" sz="16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E8860B4-DDBC-FD20-4C97-941D09DE1249}"/>
              </a:ext>
            </a:extLst>
          </p:cNvPr>
          <p:cNvSpPr/>
          <p:nvPr/>
        </p:nvSpPr>
        <p:spPr>
          <a:xfrm>
            <a:off x="4014723" y="4403867"/>
            <a:ext cx="962781" cy="4188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辅助头</a:t>
            </a:r>
            <a:endParaRPr lang="en-CN" sz="16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E7E5607-4B3F-0D12-D55A-E09EE6F72678}"/>
              </a:ext>
            </a:extLst>
          </p:cNvPr>
          <p:cNvSpPr/>
          <p:nvPr/>
        </p:nvSpPr>
        <p:spPr>
          <a:xfrm>
            <a:off x="4014722" y="5248790"/>
            <a:ext cx="962781" cy="4188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辅助头</a:t>
            </a:r>
            <a:endParaRPr lang="en-CN" sz="16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2933400C-766E-84AE-EED0-01F588B3F436}"/>
              </a:ext>
            </a:extLst>
          </p:cNvPr>
          <p:cNvCxnSpPr>
            <a:cxnSpLocks/>
            <a:stCxn id="9" idx="6"/>
            <a:endCxn id="107" idx="1"/>
          </p:cNvCxnSpPr>
          <p:nvPr/>
        </p:nvCxnSpPr>
        <p:spPr>
          <a:xfrm>
            <a:off x="3077135" y="1287556"/>
            <a:ext cx="937588" cy="2480788"/>
          </a:xfrm>
          <a:prstGeom prst="line">
            <a:avLst/>
          </a:prstGeom>
          <a:ln w="44450">
            <a:solidFill>
              <a:schemeClr val="tx1"/>
            </a:solidFill>
            <a:prstDash val="sysDot"/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0555AF92-57FA-F283-C3A8-F2652BA8C38B}"/>
              </a:ext>
            </a:extLst>
          </p:cNvPr>
          <p:cNvCxnSpPr>
            <a:cxnSpLocks/>
            <a:stCxn id="10" idx="6"/>
            <a:endCxn id="108" idx="1"/>
          </p:cNvCxnSpPr>
          <p:nvPr/>
        </p:nvCxnSpPr>
        <p:spPr>
          <a:xfrm>
            <a:off x="3077135" y="2132480"/>
            <a:ext cx="937588" cy="2480788"/>
          </a:xfrm>
          <a:prstGeom prst="line">
            <a:avLst/>
          </a:prstGeom>
          <a:ln w="44450">
            <a:solidFill>
              <a:schemeClr val="tx1"/>
            </a:solidFill>
            <a:prstDash val="sysDot"/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61BD3B7-E4CD-4522-F50F-8A26F018FAD2}"/>
              </a:ext>
            </a:extLst>
          </p:cNvPr>
          <p:cNvCxnSpPr>
            <a:cxnSpLocks/>
            <a:stCxn id="11" idx="6"/>
            <a:endCxn id="109" idx="1"/>
          </p:cNvCxnSpPr>
          <p:nvPr/>
        </p:nvCxnSpPr>
        <p:spPr>
          <a:xfrm>
            <a:off x="3077135" y="2977404"/>
            <a:ext cx="937587" cy="2480787"/>
          </a:xfrm>
          <a:prstGeom prst="line">
            <a:avLst/>
          </a:prstGeom>
          <a:ln w="44450">
            <a:solidFill>
              <a:schemeClr val="tx1"/>
            </a:solidFill>
            <a:prstDash val="sysDot"/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1AA2C58-1E59-4140-9BEA-4A5C8E3AC8EC}"/>
                  </a:ext>
                </a:extLst>
              </p:cNvPr>
              <p:cNvSpPr txBox="1"/>
              <p:nvPr/>
            </p:nvSpPr>
            <p:spPr>
              <a:xfrm>
                <a:off x="863569" y="5312120"/>
                <a:ext cx="5629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1AA2C58-1E59-4140-9BEA-4A5C8E3AC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69" y="5312120"/>
                <a:ext cx="562975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80321585-2C33-4C57-B621-E971E8669DF2}"/>
                  </a:ext>
                </a:extLst>
              </p:cNvPr>
              <p:cNvSpPr txBox="1"/>
              <p:nvPr/>
            </p:nvSpPr>
            <p:spPr>
              <a:xfrm>
                <a:off x="863568" y="4467196"/>
                <a:ext cx="5629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80321585-2C33-4C57-B621-E971E8669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68" y="4467196"/>
                <a:ext cx="562975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C210371-6CF6-3760-0145-4F059042F965}"/>
                  </a:ext>
                </a:extLst>
              </p:cNvPr>
              <p:cNvSpPr txBox="1"/>
              <p:nvPr/>
            </p:nvSpPr>
            <p:spPr>
              <a:xfrm>
                <a:off x="863568" y="3622272"/>
                <a:ext cx="5629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C210371-6CF6-3760-0145-4F059042F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68" y="3622272"/>
                <a:ext cx="562975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C6A4754-16ED-ED98-F7B6-A535B0EF87BD}"/>
                  </a:ext>
                </a:extLst>
              </p:cNvPr>
              <p:cNvSpPr txBox="1"/>
              <p:nvPr/>
            </p:nvSpPr>
            <p:spPr>
              <a:xfrm>
                <a:off x="863568" y="2778161"/>
                <a:ext cx="5629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C6A4754-16ED-ED98-F7B6-A535B0EF8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68" y="2778161"/>
                <a:ext cx="56297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DEF096FD-B0EC-6BBC-94AB-1AFE5D442CEA}"/>
                  </a:ext>
                </a:extLst>
              </p:cNvPr>
              <p:cNvSpPr txBox="1"/>
              <p:nvPr/>
            </p:nvSpPr>
            <p:spPr>
              <a:xfrm>
                <a:off x="720901" y="1933754"/>
                <a:ext cx="7056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DEF096FD-B0EC-6BBC-94AB-1AFE5D442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01" y="1933754"/>
                <a:ext cx="705642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A1FFFB0-ABD5-966F-0E21-55DA5107BC81}"/>
                  </a:ext>
                </a:extLst>
              </p:cNvPr>
              <p:cNvSpPr txBox="1"/>
              <p:nvPr/>
            </p:nvSpPr>
            <p:spPr>
              <a:xfrm>
                <a:off x="720901" y="1087500"/>
                <a:ext cx="7056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32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A1FFFB0-ABD5-966F-0E21-55DA5107B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01" y="1087500"/>
                <a:ext cx="705642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6453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80FAB-2AD4-A689-D999-638ED8BD7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0B77EE0-BA37-08DD-535D-F7200A4B67BD}"/>
              </a:ext>
            </a:extLst>
          </p:cNvPr>
          <p:cNvSpPr/>
          <p:nvPr/>
        </p:nvSpPr>
        <p:spPr>
          <a:xfrm>
            <a:off x="536028" y="2448910"/>
            <a:ext cx="1219200" cy="367862"/>
          </a:xfrm>
          <a:prstGeom prst="rect">
            <a:avLst/>
          </a:prstGeom>
          <a:solidFill>
            <a:srgbClr val="74BD41"/>
          </a:solidFill>
          <a:ln w="19050"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2016</a:t>
            </a:r>
            <a:endParaRPr lang="en-C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5173EE-E31F-2A91-A3AA-DE67E18CB4EA}"/>
              </a:ext>
            </a:extLst>
          </p:cNvPr>
          <p:cNvSpPr/>
          <p:nvPr/>
        </p:nvSpPr>
        <p:spPr>
          <a:xfrm>
            <a:off x="1755228" y="2448910"/>
            <a:ext cx="1219200" cy="367862"/>
          </a:xfrm>
          <a:prstGeom prst="rect">
            <a:avLst/>
          </a:prstGeom>
          <a:solidFill>
            <a:srgbClr val="F3EC7F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2017</a:t>
            </a:r>
            <a:endParaRPr lang="en-C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B91C043-8FFB-2AC4-6AE2-EE0D8040DFFD}"/>
              </a:ext>
            </a:extLst>
          </p:cNvPr>
          <p:cNvSpPr/>
          <p:nvPr/>
        </p:nvSpPr>
        <p:spPr>
          <a:xfrm>
            <a:off x="2974428" y="2448910"/>
            <a:ext cx="1219200" cy="367862"/>
          </a:xfrm>
          <a:prstGeom prst="rect">
            <a:avLst/>
          </a:prstGeom>
          <a:solidFill>
            <a:srgbClr val="F2BA02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2018</a:t>
            </a:r>
            <a:endParaRPr lang="en-CN" dirty="0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EC1443AA-96D6-D69C-A6B8-3F1640AA3B53}"/>
              </a:ext>
            </a:extLst>
          </p:cNvPr>
          <p:cNvSpPr/>
          <p:nvPr/>
        </p:nvSpPr>
        <p:spPr>
          <a:xfrm>
            <a:off x="10453340" y="2258141"/>
            <a:ext cx="691891" cy="749399"/>
          </a:xfrm>
          <a:prstGeom prst="rightArrow">
            <a:avLst/>
          </a:prstGeom>
          <a:solidFill>
            <a:srgbClr val="3A9ACA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9423FF-934F-9216-4128-7A0386424BBA}"/>
              </a:ext>
            </a:extLst>
          </p:cNvPr>
          <p:cNvSpPr/>
          <p:nvPr/>
        </p:nvSpPr>
        <p:spPr>
          <a:xfrm>
            <a:off x="10315607" y="2449572"/>
            <a:ext cx="18000" cy="367200"/>
          </a:xfrm>
          <a:prstGeom prst="rect">
            <a:avLst/>
          </a:prstGeom>
          <a:solidFill>
            <a:srgbClr val="3A9ACA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13A23D-BF0C-37BC-8CA8-F7EA7BD9BBA7}"/>
              </a:ext>
            </a:extLst>
          </p:cNvPr>
          <p:cNvSpPr/>
          <p:nvPr/>
        </p:nvSpPr>
        <p:spPr>
          <a:xfrm flipH="1">
            <a:off x="10368063" y="2448910"/>
            <a:ext cx="51118" cy="367862"/>
          </a:xfrm>
          <a:prstGeom prst="rect">
            <a:avLst/>
          </a:prstGeom>
          <a:solidFill>
            <a:srgbClr val="3A9ACA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9" name="Rectangular Callout 38">
            <a:extLst>
              <a:ext uri="{FF2B5EF4-FFF2-40B4-BE49-F238E27FC236}">
                <a16:creationId xmlns:a16="http://schemas.microsoft.com/office/drawing/2014/main" id="{11AEB166-46CD-2A51-760D-C9756C6CC78E}"/>
              </a:ext>
            </a:extLst>
          </p:cNvPr>
          <p:cNvSpPr/>
          <p:nvPr/>
        </p:nvSpPr>
        <p:spPr>
          <a:xfrm>
            <a:off x="567228" y="1589810"/>
            <a:ext cx="1188000" cy="720000"/>
          </a:xfrm>
          <a:prstGeom prst="wedgeRectCallout">
            <a:avLst/>
          </a:prstGeom>
          <a:solidFill>
            <a:srgbClr val="74BD41"/>
          </a:solidFill>
          <a:ln w="19050">
            <a:solidFill>
              <a:srgbClr val="3A9ACA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1</a:t>
            </a:r>
          </a:p>
          <a:p>
            <a:pPr algn="ctr"/>
            <a:r>
              <a:rPr lang="en-CN" sz="1150" dirty="0"/>
              <a:t>Joseph</a:t>
            </a:r>
            <a:r>
              <a:rPr lang="zh-CN" altLang="en-US" sz="1150" dirty="0"/>
              <a:t> </a:t>
            </a:r>
            <a:r>
              <a:rPr lang="en-US" altLang="zh-CN" sz="1150" dirty="0"/>
              <a:t>Redmon</a:t>
            </a:r>
            <a:endParaRPr lang="en-CN" sz="1150" dirty="0"/>
          </a:p>
        </p:txBody>
      </p:sp>
      <p:sp>
        <p:nvSpPr>
          <p:cNvPr id="42" name="Rectangular Callout 41">
            <a:extLst>
              <a:ext uri="{FF2B5EF4-FFF2-40B4-BE49-F238E27FC236}">
                <a16:creationId xmlns:a16="http://schemas.microsoft.com/office/drawing/2014/main" id="{587B7865-5DC0-F00F-12CC-F14A8C84599B}"/>
              </a:ext>
            </a:extLst>
          </p:cNvPr>
          <p:cNvSpPr/>
          <p:nvPr/>
        </p:nvSpPr>
        <p:spPr>
          <a:xfrm>
            <a:off x="1770828" y="3007539"/>
            <a:ext cx="1188000" cy="720000"/>
          </a:xfrm>
          <a:prstGeom prst="wedgeRectCallout">
            <a:avLst>
              <a:gd name="adj1" fmla="val -20833"/>
              <a:gd name="adj2" fmla="val -72116"/>
            </a:avLst>
          </a:prstGeom>
          <a:solidFill>
            <a:srgbClr val="F2EC7F"/>
          </a:solidFill>
          <a:ln w="19050">
            <a:solidFill>
              <a:srgbClr val="3A9ACA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2</a:t>
            </a:r>
          </a:p>
          <a:p>
            <a:pPr algn="ctr"/>
            <a:r>
              <a:rPr lang="en-CN" sz="1150" dirty="0"/>
              <a:t>Joseph</a:t>
            </a:r>
            <a:r>
              <a:rPr lang="zh-CN" altLang="en-US" sz="1150" dirty="0"/>
              <a:t> </a:t>
            </a:r>
            <a:r>
              <a:rPr lang="en-US" altLang="zh-CN" sz="1150" dirty="0"/>
              <a:t>Redmon</a:t>
            </a:r>
            <a:endParaRPr lang="en-CN" sz="1150" dirty="0"/>
          </a:p>
        </p:txBody>
      </p:sp>
      <p:sp>
        <p:nvSpPr>
          <p:cNvPr id="52" name="Rectangular Callout 51">
            <a:extLst>
              <a:ext uri="{FF2B5EF4-FFF2-40B4-BE49-F238E27FC236}">
                <a16:creationId xmlns:a16="http://schemas.microsoft.com/office/drawing/2014/main" id="{366E1C96-EA90-608E-1441-55F4BCA4CF37}"/>
              </a:ext>
            </a:extLst>
          </p:cNvPr>
          <p:cNvSpPr/>
          <p:nvPr/>
        </p:nvSpPr>
        <p:spPr>
          <a:xfrm>
            <a:off x="2990028" y="1589810"/>
            <a:ext cx="1188000" cy="720000"/>
          </a:xfrm>
          <a:prstGeom prst="wedgeRectCallout">
            <a:avLst/>
          </a:prstGeom>
          <a:solidFill>
            <a:srgbClr val="F2BA02"/>
          </a:solidFill>
          <a:ln w="19050">
            <a:solidFill>
              <a:srgbClr val="3A9ACA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3</a:t>
            </a:r>
          </a:p>
          <a:p>
            <a:pPr algn="ctr"/>
            <a:r>
              <a:rPr lang="en-CN" sz="1150" dirty="0"/>
              <a:t>Joseph</a:t>
            </a:r>
            <a:r>
              <a:rPr lang="zh-CN" altLang="en-US" sz="1150" dirty="0"/>
              <a:t> </a:t>
            </a:r>
            <a:r>
              <a:rPr lang="en-US" altLang="zh-CN" sz="1150" dirty="0"/>
              <a:t>Redmon</a:t>
            </a:r>
            <a:endParaRPr lang="en-CN" sz="1150" dirty="0"/>
          </a:p>
        </p:txBody>
      </p:sp>
      <p:sp>
        <p:nvSpPr>
          <p:cNvPr id="56" name="Rectangular Callout 55">
            <a:extLst>
              <a:ext uri="{FF2B5EF4-FFF2-40B4-BE49-F238E27FC236}">
                <a16:creationId xmlns:a16="http://schemas.microsoft.com/office/drawing/2014/main" id="{C4F5BF3E-2E2E-DC73-C259-737DD4CED3CC}"/>
              </a:ext>
            </a:extLst>
          </p:cNvPr>
          <p:cNvSpPr/>
          <p:nvPr/>
        </p:nvSpPr>
        <p:spPr>
          <a:xfrm>
            <a:off x="4084082" y="3049987"/>
            <a:ext cx="1438292" cy="1440000"/>
          </a:xfrm>
          <a:prstGeom prst="wedgeRectCallout">
            <a:avLst>
              <a:gd name="adj1" fmla="val -20833"/>
              <a:gd name="adj2" fmla="val -62564"/>
            </a:avLst>
          </a:prstGeom>
          <a:solidFill>
            <a:srgbClr val="E74B5C"/>
          </a:solidFill>
          <a:ln w="19050">
            <a:solidFill>
              <a:srgbClr val="3A9ACA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4</a:t>
            </a:r>
          </a:p>
          <a:p>
            <a:pPr algn="ctr"/>
            <a:r>
              <a:rPr lang="en-US" sz="1150" dirty="0"/>
              <a:t>Alexey </a:t>
            </a:r>
            <a:r>
              <a:rPr lang="en-US" sz="1150" dirty="0" err="1"/>
              <a:t>Bochkovskiy</a:t>
            </a:r>
            <a:endParaRPr lang="en-US" sz="1150" dirty="0"/>
          </a:p>
          <a:p>
            <a:pPr algn="ctr"/>
            <a:endParaRPr lang="en-US" sz="600" dirty="0"/>
          </a:p>
          <a:p>
            <a:pPr algn="ctr"/>
            <a:r>
              <a:rPr lang="en-CN" dirty="0"/>
              <a:t>YOLOv</a:t>
            </a:r>
            <a:r>
              <a:rPr lang="en-US" altLang="zh-CN" dirty="0"/>
              <a:t>5</a:t>
            </a:r>
          </a:p>
          <a:p>
            <a:pPr algn="ctr"/>
            <a:r>
              <a:rPr lang="en-US" sz="1150" dirty="0" err="1"/>
              <a:t>Ultralytics</a:t>
            </a:r>
            <a:endParaRPr lang="en-CN" sz="1150" dirty="0"/>
          </a:p>
        </p:txBody>
      </p:sp>
      <p:sp>
        <p:nvSpPr>
          <p:cNvPr id="64" name="Rectangular Callout 63">
            <a:extLst>
              <a:ext uri="{FF2B5EF4-FFF2-40B4-BE49-F238E27FC236}">
                <a16:creationId xmlns:a16="http://schemas.microsoft.com/office/drawing/2014/main" id="{88057C65-6EFE-77B2-5323-BB9FA550F5BA}"/>
              </a:ext>
            </a:extLst>
          </p:cNvPr>
          <p:cNvSpPr/>
          <p:nvPr/>
        </p:nvSpPr>
        <p:spPr>
          <a:xfrm>
            <a:off x="5433684" y="1589810"/>
            <a:ext cx="1188000" cy="720000"/>
          </a:xfrm>
          <a:prstGeom prst="wedgeRectCallout">
            <a:avLst/>
          </a:prstGeom>
          <a:solidFill>
            <a:srgbClr val="F2BA02"/>
          </a:solidFill>
          <a:ln w="19050">
            <a:solidFill>
              <a:srgbClr val="3A9ACA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YOLOX</a:t>
            </a:r>
            <a:endParaRPr lang="en-US" altLang="zh-CN" dirty="0"/>
          </a:p>
          <a:p>
            <a:pPr algn="ctr"/>
            <a:r>
              <a:rPr lang="zh-CN" altLang="en-US" sz="1150" dirty="0"/>
              <a:t>旷视科技</a:t>
            </a:r>
            <a:endParaRPr lang="en-CN" sz="1150" dirty="0"/>
          </a:p>
        </p:txBody>
      </p:sp>
      <p:sp>
        <p:nvSpPr>
          <p:cNvPr id="69" name="Rectangular Callout 68">
            <a:extLst>
              <a:ext uri="{FF2B5EF4-FFF2-40B4-BE49-F238E27FC236}">
                <a16:creationId xmlns:a16="http://schemas.microsoft.com/office/drawing/2014/main" id="{D2974184-F3C4-8A54-9648-4F8A075AAB0E}"/>
              </a:ext>
            </a:extLst>
          </p:cNvPr>
          <p:cNvSpPr/>
          <p:nvPr/>
        </p:nvSpPr>
        <p:spPr>
          <a:xfrm>
            <a:off x="7866828" y="1589810"/>
            <a:ext cx="1188000" cy="720000"/>
          </a:xfrm>
          <a:prstGeom prst="wedgeRectCallout">
            <a:avLst/>
          </a:prstGeom>
          <a:solidFill>
            <a:srgbClr val="001E60"/>
          </a:solidFill>
          <a:ln w="19050">
            <a:solidFill>
              <a:srgbClr val="3A9ACA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8</a:t>
            </a:r>
          </a:p>
          <a:p>
            <a:pPr algn="ctr"/>
            <a:r>
              <a:rPr lang="en-US" altLang="zh-CN" sz="1150" dirty="0" err="1"/>
              <a:t>Ultralytics</a:t>
            </a:r>
            <a:endParaRPr lang="en-CN" sz="1150" dirty="0"/>
          </a:p>
        </p:txBody>
      </p:sp>
      <p:sp>
        <p:nvSpPr>
          <p:cNvPr id="78" name="Rectangular Callout 77">
            <a:extLst>
              <a:ext uri="{FF2B5EF4-FFF2-40B4-BE49-F238E27FC236}">
                <a16:creationId xmlns:a16="http://schemas.microsoft.com/office/drawing/2014/main" id="{6371A1FF-B3A9-7428-359B-75DA6DABA04A}"/>
              </a:ext>
            </a:extLst>
          </p:cNvPr>
          <p:cNvSpPr/>
          <p:nvPr/>
        </p:nvSpPr>
        <p:spPr>
          <a:xfrm>
            <a:off x="6522482" y="3049987"/>
            <a:ext cx="1438292" cy="1440000"/>
          </a:xfrm>
          <a:prstGeom prst="wedgeRectCallout">
            <a:avLst>
              <a:gd name="adj1" fmla="val -20833"/>
              <a:gd name="adj2" fmla="val -62564"/>
            </a:avLst>
          </a:prstGeom>
          <a:solidFill>
            <a:srgbClr val="7030A0"/>
          </a:solidFill>
          <a:ln w="19050">
            <a:solidFill>
              <a:srgbClr val="3A9ACA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6</a:t>
            </a:r>
          </a:p>
          <a:p>
            <a:pPr algn="ctr"/>
            <a:r>
              <a:rPr lang="en-US" sz="1150" dirty="0" err="1"/>
              <a:t>美团视觉</a:t>
            </a:r>
            <a:endParaRPr lang="en-US" sz="1150" dirty="0"/>
          </a:p>
          <a:p>
            <a:pPr algn="ctr"/>
            <a:endParaRPr lang="en-US" sz="600" dirty="0"/>
          </a:p>
          <a:p>
            <a:pPr algn="ctr"/>
            <a:r>
              <a:rPr lang="en-CN" dirty="0"/>
              <a:t>YOLOv</a:t>
            </a:r>
            <a:r>
              <a:rPr lang="en-US" altLang="zh-CN" dirty="0"/>
              <a:t>7</a:t>
            </a:r>
          </a:p>
          <a:p>
            <a:pPr algn="ctr"/>
            <a:r>
              <a:rPr lang="en-US" sz="1150" dirty="0"/>
              <a:t>Alexey </a:t>
            </a:r>
            <a:r>
              <a:rPr lang="en-US" sz="1150" dirty="0" err="1"/>
              <a:t>Bochkovskiy</a:t>
            </a:r>
            <a:endParaRPr lang="en-CN" sz="1150" dirty="0"/>
          </a:p>
        </p:txBody>
      </p:sp>
      <p:sp>
        <p:nvSpPr>
          <p:cNvPr id="103" name="Rectangular Callout 102">
            <a:extLst>
              <a:ext uri="{FF2B5EF4-FFF2-40B4-BE49-F238E27FC236}">
                <a16:creationId xmlns:a16="http://schemas.microsoft.com/office/drawing/2014/main" id="{1513B108-8410-362B-6EDE-78F7397E5EB2}"/>
              </a:ext>
            </a:extLst>
          </p:cNvPr>
          <p:cNvSpPr/>
          <p:nvPr/>
        </p:nvSpPr>
        <p:spPr>
          <a:xfrm>
            <a:off x="8960882" y="3007539"/>
            <a:ext cx="1438292" cy="1844130"/>
          </a:xfrm>
          <a:prstGeom prst="wedgeRectCallout">
            <a:avLst>
              <a:gd name="adj1" fmla="val -20833"/>
              <a:gd name="adj2" fmla="val -57960"/>
            </a:avLst>
          </a:prstGeom>
          <a:solidFill>
            <a:srgbClr val="4874CB"/>
          </a:solidFill>
          <a:ln w="19050">
            <a:solidFill>
              <a:srgbClr val="3A9ACA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9</a:t>
            </a:r>
          </a:p>
          <a:p>
            <a:pPr algn="ctr"/>
            <a:r>
              <a:rPr lang="en-US" sz="1150" dirty="0"/>
              <a:t>Chien-Yao Wang</a:t>
            </a:r>
          </a:p>
          <a:p>
            <a:pPr algn="ctr"/>
            <a:endParaRPr lang="en-US" sz="600" dirty="0"/>
          </a:p>
          <a:p>
            <a:pPr algn="ctr"/>
            <a:r>
              <a:rPr lang="en-CN" dirty="0"/>
              <a:t>YOLOv</a:t>
            </a:r>
            <a:r>
              <a:rPr lang="en-US" altLang="zh-CN" dirty="0"/>
              <a:t>10</a:t>
            </a:r>
          </a:p>
          <a:p>
            <a:pPr algn="ctr"/>
            <a:r>
              <a:rPr lang="en-US" sz="1150" dirty="0"/>
              <a:t>Ao Wang</a:t>
            </a:r>
          </a:p>
          <a:p>
            <a:pPr algn="ctr"/>
            <a:endParaRPr lang="en-CN" sz="600" dirty="0"/>
          </a:p>
          <a:p>
            <a:pPr algn="ctr"/>
            <a:r>
              <a:rPr lang="en-CN" dirty="0"/>
              <a:t>YOLO</a:t>
            </a:r>
            <a:r>
              <a:rPr lang="en-US" altLang="zh-CN" dirty="0"/>
              <a:t>11</a:t>
            </a:r>
          </a:p>
          <a:p>
            <a:pPr algn="ctr"/>
            <a:r>
              <a:rPr lang="en-CN" sz="1150" dirty="0"/>
              <a:t>Ultralytics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270997-5D6E-3B03-7237-F78D1B695D89}"/>
              </a:ext>
            </a:extLst>
          </p:cNvPr>
          <p:cNvSpPr/>
          <p:nvPr/>
        </p:nvSpPr>
        <p:spPr>
          <a:xfrm>
            <a:off x="4193628" y="2448910"/>
            <a:ext cx="1219200" cy="367862"/>
          </a:xfrm>
          <a:prstGeom prst="rect">
            <a:avLst/>
          </a:prstGeom>
          <a:solidFill>
            <a:srgbClr val="E64B5D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2020</a:t>
            </a:r>
            <a:endParaRPr lang="en-C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1AB7C0-D8BD-F1E5-289D-A327D20CA503}"/>
              </a:ext>
            </a:extLst>
          </p:cNvPr>
          <p:cNvSpPr/>
          <p:nvPr/>
        </p:nvSpPr>
        <p:spPr>
          <a:xfrm>
            <a:off x="5418084" y="2448910"/>
            <a:ext cx="1219200" cy="367862"/>
          </a:xfrm>
          <a:prstGeom prst="rect">
            <a:avLst/>
          </a:prstGeom>
          <a:solidFill>
            <a:srgbClr val="C00000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2021</a:t>
            </a:r>
            <a:endParaRPr lang="en-C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3123DE-80C5-7FA5-19EB-0BCED1E2CC8D}"/>
              </a:ext>
            </a:extLst>
          </p:cNvPr>
          <p:cNvSpPr/>
          <p:nvPr/>
        </p:nvSpPr>
        <p:spPr>
          <a:xfrm>
            <a:off x="6632028" y="2448910"/>
            <a:ext cx="1219200" cy="367862"/>
          </a:xfrm>
          <a:prstGeom prst="rect">
            <a:avLst/>
          </a:prstGeom>
          <a:solidFill>
            <a:srgbClr val="7030A0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2022</a:t>
            </a:r>
            <a:endParaRPr lang="en-C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B85C89-480F-E33B-9E05-B27706462E45}"/>
              </a:ext>
            </a:extLst>
          </p:cNvPr>
          <p:cNvSpPr/>
          <p:nvPr/>
        </p:nvSpPr>
        <p:spPr>
          <a:xfrm>
            <a:off x="7851228" y="2448910"/>
            <a:ext cx="1219200" cy="367862"/>
          </a:xfrm>
          <a:prstGeom prst="rect">
            <a:avLst/>
          </a:prstGeom>
          <a:solidFill>
            <a:srgbClr val="001F60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2023</a:t>
            </a:r>
            <a:endParaRPr lang="en-C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CF2907-8939-FFAF-7594-9782E4690F6E}"/>
              </a:ext>
            </a:extLst>
          </p:cNvPr>
          <p:cNvSpPr/>
          <p:nvPr/>
        </p:nvSpPr>
        <p:spPr>
          <a:xfrm>
            <a:off x="9065172" y="2448910"/>
            <a:ext cx="1219200" cy="367862"/>
          </a:xfrm>
          <a:prstGeom prst="rect">
            <a:avLst/>
          </a:prstGeom>
          <a:solidFill>
            <a:srgbClr val="4874CB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2024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061234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16017-2813-BEC2-4CE8-90EC6B33A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B443B99-34B7-1DAF-EFF8-E81A374AA4D2}"/>
              </a:ext>
            </a:extLst>
          </p:cNvPr>
          <p:cNvSpPr/>
          <p:nvPr/>
        </p:nvSpPr>
        <p:spPr>
          <a:xfrm>
            <a:off x="536028" y="2448910"/>
            <a:ext cx="1219200" cy="367862"/>
          </a:xfrm>
          <a:prstGeom prst="rect">
            <a:avLst/>
          </a:prstGeom>
          <a:solidFill>
            <a:srgbClr val="74BD41"/>
          </a:solidFill>
          <a:ln w="1905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2016</a:t>
            </a:r>
            <a:endParaRPr lang="en-C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040CC2-46D0-3D5C-5B6E-FBCEA7989844}"/>
              </a:ext>
            </a:extLst>
          </p:cNvPr>
          <p:cNvSpPr/>
          <p:nvPr/>
        </p:nvSpPr>
        <p:spPr>
          <a:xfrm>
            <a:off x="1755228" y="2448910"/>
            <a:ext cx="1219200" cy="367862"/>
          </a:xfrm>
          <a:prstGeom prst="rect">
            <a:avLst/>
          </a:prstGeom>
          <a:solidFill>
            <a:srgbClr val="F3EC7F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2017</a:t>
            </a:r>
            <a:endParaRPr lang="en-C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9A1B78E-9769-E17F-9BF0-C6C79E4F79A5}"/>
              </a:ext>
            </a:extLst>
          </p:cNvPr>
          <p:cNvSpPr/>
          <p:nvPr/>
        </p:nvSpPr>
        <p:spPr>
          <a:xfrm>
            <a:off x="2974428" y="2448910"/>
            <a:ext cx="1219200" cy="367862"/>
          </a:xfrm>
          <a:prstGeom prst="rect">
            <a:avLst/>
          </a:prstGeom>
          <a:solidFill>
            <a:srgbClr val="F2BA02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2018</a:t>
            </a:r>
            <a:endParaRPr lang="en-CN" dirty="0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A8FDEF5A-3B41-03BF-0948-E758A06C3355}"/>
              </a:ext>
            </a:extLst>
          </p:cNvPr>
          <p:cNvSpPr/>
          <p:nvPr/>
        </p:nvSpPr>
        <p:spPr>
          <a:xfrm>
            <a:off x="10453340" y="2258141"/>
            <a:ext cx="691891" cy="749399"/>
          </a:xfrm>
          <a:prstGeom prst="rightArrow">
            <a:avLst/>
          </a:prstGeom>
          <a:solidFill>
            <a:srgbClr val="3A9ACA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41E5F84-4305-75D1-5D70-ECFAD556C65D}"/>
              </a:ext>
            </a:extLst>
          </p:cNvPr>
          <p:cNvSpPr/>
          <p:nvPr/>
        </p:nvSpPr>
        <p:spPr>
          <a:xfrm>
            <a:off x="10315607" y="2449572"/>
            <a:ext cx="18000" cy="367200"/>
          </a:xfrm>
          <a:prstGeom prst="rect">
            <a:avLst/>
          </a:prstGeom>
          <a:solidFill>
            <a:srgbClr val="3A9ACA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735DAFA-2CB2-3E7F-4E5D-5CB23B508BA7}"/>
              </a:ext>
            </a:extLst>
          </p:cNvPr>
          <p:cNvSpPr/>
          <p:nvPr/>
        </p:nvSpPr>
        <p:spPr>
          <a:xfrm flipH="1">
            <a:off x="10368063" y="2448910"/>
            <a:ext cx="51118" cy="367862"/>
          </a:xfrm>
          <a:prstGeom prst="rect">
            <a:avLst/>
          </a:prstGeom>
          <a:solidFill>
            <a:srgbClr val="3A9ACA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9" name="Rectangular Callout 38">
            <a:extLst>
              <a:ext uri="{FF2B5EF4-FFF2-40B4-BE49-F238E27FC236}">
                <a16:creationId xmlns:a16="http://schemas.microsoft.com/office/drawing/2014/main" id="{FCC23D1E-F11A-C4E5-A883-40304736BD75}"/>
              </a:ext>
            </a:extLst>
          </p:cNvPr>
          <p:cNvSpPr/>
          <p:nvPr/>
        </p:nvSpPr>
        <p:spPr>
          <a:xfrm>
            <a:off x="567228" y="1589810"/>
            <a:ext cx="1188000" cy="720000"/>
          </a:xfrm>
          <a:prstGeom prst="wedgeRectCallout">
            <a:avLst/>
          </a:prstGeom>
          <a:solidFill>
            <a:srgbClr val="74BD41"/>
          </a:solidFill>
          <a:ln w="19050">
            <a:solidFill>
              <a:srgbClr val="3A9ACA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1</a:t>
            </a:r>
          </a:p>
          <a:p>
            <a:pPr algn="ctr"/>
            <a:r>
              <a:rPr lang="en-CN" sz="1150" dirty="0"/>
              <a:t>Joseph</a:t>
            </a:r>
            <a:r>
              <a:rPr lang="zh-CN" altLang="en-US" sz="1150" dirty="0"/>
              <a:t> </a:t>
            </a:r>
            <a:r>
              <a:rPr lang="en-US" altLang="zh-CN" sz="1150" dirty="0"/>
              <a:t>Redmon</a:t>
            </a:r>
            <a:endParaRPr lang="en-CN" sz="1150" dirty="0"/>
          </a:p>
        </p:txBody>
      </p:sp>
      <p:sp>
        <p:nvSpPr>
          <p:cNvPr id="42" name="Rectangular Callout 41">
            <a:extLst>
              <a:ext uri="{FF2B5EF4-FFF2-40B4-BE49-F238E27FC236}">
                <a16:creationId xmlns:a16="http://schemas.microsoft.com/office/drawing/2014/main" id="{E201893D-0947-6DDB-7D12-C1F6BFBB4A0E}"/>
              </a:ext>
            </a:extLst>
          </p:cNvPr>
          <p:cNvSpPr/>
          <p:nvPr/>
        </p:nvSpPr>
        <p:spPr>
          <a:xfrm>
            <a:off x="1770828" y="3007539"/>
            <a:ext cx="1188000" cy="720000"/>
          </a:xfrm>
          <a:prstGeom prst="wedgeRectCallout">
            <a:avLst>
              <a:gd name="adj1" fmla="val -20833"/>
              <a:gd name="adj2" fmla="val -72116"/>
            </a:avLst>
          </a:prstGeom>
          <a:solidFill>
            <a:srgbClr val="F2EC7F"/>
          </a:solidFill>
          <a:ln w="19050">
            <a:solidFill>
              <a:srgbClr val="3A9ACA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2</a:t>
            </a:r>
          </a:p>
          <a:p>
            <a:pPr algn="ctr"/>
            <a:r>
              <a:rPr lang="en-CN" sz="1150" dirty="0"/>
              <a:t>Joseph</a:t>
            </a:r>
            <a:r>
              <a:rPr lang="zh-CN" altLang="en-US" sz="1150" dirty="0"/>
              <a:t> </a:t>
            </a:r>
            <a:r>
              <a:rPr lang="en-US" altLang="zh-CN" sz="1150" dirty="0"/>
              <a:t>Redmon</a:t>
            </a:r>
            <a:endParaRPr lang="en-CN" sz="1150" dirty="0"/>
          </a:p>
        </p:txBody>
      </p:sp>
      <p:sp>
        <p:nvSpPr>
          <p:cNvPr id="52" name="Rectangular Callout 51">
            <a:extLst>
              <a:ext uri="{FF2B5EF4-FFF2-40B4-BE49-F238E27FC236}">
                <a16:creationId xmlns:a16="http://schemas.microsoft.com/office/drawing/2014/main" id="{B3ECD8BD-3C2B-E5F7-1C19-E4BECE0607AF}"/>
              </a:ext>
            </a:extLst>
          </p:cNvPr>
          <p:cNvSpPr/>
          <p:nvPr/>
        </p:nvSpPr>
        <p:spPr>
          <a:xfrm>
            <a:off x="2990028" y="1589810"/>
            <a:ext cx="1188000" cy="720000"/>
          </a:xfrm>
          <a:prstGeom prst="wedgeRectCallout">
            <a:avLst/>
          </a:prstGeom>
          <a:solidFill>
            <a:srgbClr val="F2BA02"/>
          </a:solidFill>
          <a:ln w="19050">
            <a:solidFill>
              <a:srgbClr val="3A9ACA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3</a:t>
            </a:r>
          </a:p>
          <a:p>
            <a:pPr algn="ctr"/>
            <a:r>
              <a:rPr lang="en-CN" sz="1150" dirty="0"/>
              <a:t>Joseph</a:t>
            </a:r>
            <a:r>
              <a:rPr lang="zh-CN" altLang="en-US" sz="1150" dirty="0"/>
              <a:t> </a:t>
            </a:r>
            <a:r>
              <a:rPr lang="en-US" altLang="zh-CN" sz="1150" dirty="0"/>
              <a:t>Redmon</a:t>
            </a:r>
            <a:endParaRPr lang="en-CN" sz="1150" dirty="0"/>
          </a:p>
        </p:txBody>
      </p:sp>
      <p:sp>
        <p:nvSpPr>
          <p:cNvPr id="56" name="Rectangular Callout 55">
            <a:extLst>
              <a:ext uri="{FF2B5EF4-FFF2-40B4-BE49-F238E27FC236}">
                <a16:creationId xmlns:a16="http://schemas.microsoft.com/office/drawing/2014/main" id="{DC486CE7-C052-1191-070D-1396EEE93924}"/>
              </a:ext>
            </a:extLst>
          </p:cNvPr>
          <p:cNvSpPr/>
          <p:nvPr/>
        </p:nvSpPr>
        <p:spPr>
          <a:xfrm>
            <a:off x="4084082" y="3049987"/>
            <a:ext cx="1438292" cy="1440000"/>
          </a:xfrm>
          <a:prstGeom prst="wedgeRectCallout">
            <a:avLst>
              <a:gd name="adj1" fmla="val -20833"/>
              <a:gd name="adj2" fmla="val -62564"/>
            </a:avLst>
          </a:prstGeom>
          <a:solidFill>
            <a:srgbClr val="E74B5C"/>
          </a:solidFill>
          <a:ln w="19050">
            <a:solidFill>
              <a:srgbClr val="3A9ACA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4</a:t>
            </a:r>
          </a:p>
          <a:p>
            <a:pPr algn="ctr"/>
            <a:r>
              <a:rPr lang="en-US" sz="1150" dirty="0"/>
              <a:t>Alexey </a:t>
            </a:r>
            <a:r>
              <a:rPr lang="en-US" sz="1150" dirty="0" err="1"/>
              <a:t>Bochkovskiy</a:t>
            </a:r>
            <a:endParaRPr lang="en-US" sz="1150" dirty="0"/>
          </a:p>
          <a:p>
            <a:pPr algn="ctr"/>
            <a:endParaRPr lang="en-US" sz="600" dirty="0"/>
          </a:p>
          <a:p>
            <a:pPr algn="ctr"/>
            <a:r>
              <a:rPr lang="en-CN" dirty="0"/>
              <a:t>YOLOv</a:t>
            </a:r>
            <a:r>
              <a:rPr lang="en-US" altLang="zh-CN" dirty="0"/>
              <a:t>5</a:t>
            </a:r>
          </a:p>
          <a:p>
            <a:pPr algn="ctr"/>
            <a:r>
              <a:rPr lang="en-US" sz="1150" dirty="0" err="1"/>
              <a:t>Ultralytics</a:t>
            </a:r>
            <a:endParaRPr lang="en-CN" sz="1150" dirty="0"/>
          </a:p>
        </p:txBody>
      </p:sp>
      <p:sp>
        <p:nvSpPr>
          <p:cNvPr id="64" name="Rectangular Callout 63">
            <a:extLst>
              <a:ext uri="{FF2B5EF4-FFF2-40B4-BE49-F238E27FC236}">
                <a16:creationId xmlns:a16="http://schemas.microsoft.com/office/drawing/2014/main" id="{3688400B-9536-413D-A1D3-997A2AB7FC49}"/>
              </a:ext>
            </a:extLst>
          </p:cNvPr>
          <p:cNvSpPr/>
          <p:nvPr/>
        </p:nvSpPr>
        <p:spPr>
          <a:xfrm>
            <a:off x="5433684" y="1589810"/>
            <a:ext cx="1188000" cy="720000"/>
          </a:xfrm>
          <a:prstGeom prst="wedgeRectCallout">
            <a:avLst/>
          </a:prstGeom>
          <a:solidFill>
            <a:srgbClr val="F2BA02"/>
          </a:solidFill>
          <a:ln w="19050">
            <a:solidFill>
              <a:srgbClr val="3A9ACA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YOLOX</a:t>
            </a:r>
            <a:endParaRPr lang="en-US" altLang="zh-CN" dirty="0"/>
          </a:p>
          <a:p>
            <a:pPr algn="ctr"/>
            <a:r>
              <a:rPr lang="zh-CN" altLang="en-US" sz="1150" dirty="0"/>
              <a:t>旷视科技</a:t>
            </a:r>
            <a:endParaRPr lang="en-CN" sz="1150" dirty="0"/>
          </a:p>
        </p:txBody>
      </p:sp>
      <p:sp>
        <p:nvSpPr>
          <p:cNvPr id="69" name="Rectangular Callout 68">
            <a:extLst>
              <a:ext uri="{FF2B5EF4-FFF2-40B4-BE49-F238E27FC236}">
                <a16:creationId xmlns:a16="http://schemas.microsoft.com/office/drawing/2014/main" id="{6987F66A-33B8-F726-BBCA-96ED9CDC9489}"/>
              </a:ext>
            </a:extLst>
          </p:cNvPr>
          <p:cNvSpPr/>
          <p:nvPr/>
        </p:nvSpPr>
        <p:spPr>
          <a:xfrm>
            <a:off x="7866828" y="1589810"/>
            <a:ext cx="1188000" cy="720000"/>
          </a:xfrm>
          <a:prstGeom prst="wedgeRectCallout">
            <a:avLst/>
          </a:prstGeom>
          <a:solidFill>
            <a:srgbClr val="001E60"/>
          </a:solidFill>
          <a:ln w="19050">
            <a:solidFill>
              <a:srgbClr val="3A9ACA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8</a:t>
            </a:r>
          </a:p>
          <a:p>
            <a:pPr algn="ctr"/>
            <a:r>
              <a:rPr lang="en-US" altLang="zh-CN" sz="1150" dirty="0" err="1"/>
              <a:t>Ultralytics</a:t>
            </a:r>
            <a:endParaRPr lang="en-CN" sz="1150" dirty="0"/>
          </a:p>
        </p:txBody>
      </p:sp>
      <p:sp>
        <p:nvSpPr>
          <p:cNvPr id="78" name="Rectangular Callout 77">
            <a:extLst>
              <a:ext uri="{FF2B5EF4-FFF2-40B4-BE49-F238E27FC236}">
                <a16:creationId xmlns:a16="http://schemas.microsoft.com/office/drawing/2014/main" id="{49F56C4D-7DE6-A976-8343-77F955DFCF73}"/>
              </a:ext>
            </a:extLst>
          </p:cNvPr>
          <p:cNvSpPr/>
          <p:nvPr/>
        </p:nvSpPr>
        <p:spPr>
          <a:xfrm>
            <a:off x="6522482" y="3049987"/>
            <a:ext cx="1438292" cy="1440000"/>
          </a:xfrm>
          <a:prstGeom prst="wedgeRectCallout">
            <a:avLst>
              <a:gd name="adj1" fmla="val -20833"/>
              <a:gd name="adj2" fmla="val -62564"/>
            </a:avLst>
          </a:prstGeom>
          <a:solidFill>
            <a:srgbClr val="7030A0"/>
          </a:solidFill>
          <a:ln w="19050">
            <a:solidFill>
              <a:srgbClr val="3A9ACA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6</a:t>
            </a:r>
          </a:p>
          <a:p>
            <a:pPr algn="ctr"/>
            <a:r>
              <a:rPr lang="en-US" sz="1150" dirty="0" err="1"/>
              <a:t>美团视觉</a:t>
            </a:r>
            <a:endParaRPr lang="en-US" sz="1150" dirty="0"/>
          </a:p>
          <a:p>
            <a:pPr algn="ctr"/>
            <a:endParaRPr lang="en-US" sz="600" dirty="0"/>
          </a:p>
          <a:p>
            <a:pPr algn="ctr"/>
            <a:r>
              <a:rPr lang="en-CN" dirty="0"/>
              <a:t>YOLOv</a:t>
            </a:r>
            <a:r>
              <a:rPr lang="en-US" altLang="zh-CN" dirty="0"/>
              <a:t>7</a:t>
            </a:r>
          </a:p>
          <a:p>
            <a:pPr algn="ctr"/>
            <a:r>
              <a:rPr lang="en-US" sz="1150" dirty="0"/>
              <a:t>Alexey </a:t>
            </a:r>
            <a:r>
              <a:rPr lang="en-US" sz="1150" dirty="0" err="1"/>
              <a:t>Bochkovskiy</a:t>
            </a:r>
            <a:endParaRPr lang="en-CN" sz="1150" dirty="0"/>
          </a:p>
        </p:txBody>
      </p:sp>
      <p:sp>
        <p:nvSpPr>
          <p:cNvPr id="103" name="Rectangular Callout 102">
            <a:extLst>
              <a:ext uri="{FF2B5EF4-FFF2-40B4-BE49-F238E27FC236}">
                <a16:creationId xmlns:a16="http://schemas.microsoft.com/office/drawing/2014/main" id="{AD5739B5-DBB2-CA6B-5D89-7003B8CBC7B5}"/>
              </a:ext>
            </a:extLst>
          </p:cNvPr>
          <p:cNvSpPr/>
          <p:nvPr/>
        </p:nvSpPr>
        <p:spPr>
          <a:xfrm>
            <a:off x="8960882" y="3007539"/>
            <a:ext cx="1438292" cy="1844130"/>
          </a:xfrm>
          <a:prstGeom prst="wedgeRectCallout">
            <a:avLst>
              <a:gd name="adj1" fmla="val -20833"/>
              <a:gd name="adj2" fmla="val -57960"/>
            </a:avLst>
          </a:prstGeom>
          <a:solidFill>
            <a:srgbClr val="4874CB"/>
          </a:solidFill>
          <a:ln w="19050">
            <a:solidFill>
              <a:srgbClr val="3A9ACA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9</a:t>
            </a:r>
          </a:p>
          <a:p>
            <a:pPr algn="ctr"/>
            <a:r>
              <a:rPr lang="en-US" sz="1150" dirty="0"/>
              <a:t>Chien-Yao Wang</a:t>
            </a:r>
          </a:p>
          <a:p>
            <a:pPr algn="ctr"/>
            <a:endParaRPr lang="en-US" sz="600" dirty="0"/>
          </a:p>
          <a:p>
            <a:pPr algn="ctr"/>
            <a:r>
              <a:rPr lang="en-CN" dirty="0"/>
              <a:t>YOLOv</a:t>
            </a:r>
            <a:r>
              <a:rPr lang="en-US" altLang="zh-CN" dirty="0"/>
              <a:t>10</a:t>
            </a:r>
          </a:p>
          <a:p>
            <a:pPr algn="ctr"/>
            <a:r>
              <a:rPr lang="en-US" sz="1150" dirty="0"/>
              <a:t>Ao Wang</a:t>
            </a:r>
          </a:p>
          <a:p>
            <a:pPr algn="ctr"/>
            <a:endParaRPr lang="en-CN" sz="600" dirty="0"/>
          </a:p>
          <a:p>
            <a:pPr algn="ctr"/>
            <a:r>
              <a:rPr lang="en-CN" dirty="0"/>
              <a:t>YOLO</a:t>
            </a:r>
            <a:r>
              <a:rPr lang="en-US" altLang="zh-CN" dirty="0"/>
              <a:t>11</a:t>
            </a:r>
          </a:p>
          <a:p>
            <a:pPr algn="ctr"/>
            <a:r>
              <a:rPr lang="en-CN" sz="1150" dirty="0"/>
              <a:t>Ultralytics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329D54-D21B-F39B-A52C-033AC091AEC5}"/>
              </a:ext>
            </a:extLst>
          </p:cNvPr>
          <p:cNvSpPr/>
          <p:nvPr/>
        </p:nvSpPr>
        <p:spPr>
          <a:xfrm>
            <a:off x="4193628" y="2448910"/>
            <a:ext cx="1219200" cy="367862"/>
          </a:xfrm>
          <a:prstGeom prst="rect">
            <a:avLst/>
          </a:prstGeom>
          <a:solidFill>
            <a:srgbClr val="E64B5D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2020</a:t>
            </a:r>
            <a:endParaRPr lang="en-C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5628A2-8DF0-F708-BD41-45B77AC47A12}"/>
              </a:ext>
            </a:extLst>
          </p:cNvPr>
          <p:cNvSpPr/>
          <p:nvPr/>
        </p:nvSpPr>
        <p:spPr>
          <a:xfrm>
            <a:off x="5418084" y="2448910"/>
            <a:ext cx="1219200" cy="367862"/>
          </a:xfrm>
          <a:prstGeom prst="rect">
            <a:avLst/>
          </a:prstGeom>
          <a:solidFill>
            <a:srgbClr val="C00000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2021</a:t>
            </a:r>
            <a:endParaRPr lang="en-C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052E3A-12AF-4E32-6B66-8BBB69E37D0E}"/>
              </a:ext>
            </a:extLst>
          </p:cNvPr>
          <p:cNvSpPr/>
          <p:nvPr/>
        </p:nvSpPr>
        <p:spPr>
          <a:xfrm>
            <a:off x="6632028" y="2448910"/>
            <a:ext cx="1219200" cy="367862"/>
          </a:xfrm>
          <a:prstGeom prst="rect">
            <a:avLst/>
          </a:prstGeom>
          <a:solidFill>
            <a:srgbClr val="7030A0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2022</a:t>
            </a:r>
            <a:endParaRPr lang="en-C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8E7B4D-2E8B-908E-8495-7672271543CA}"/>
              </a:ext>
            </a:extLst>
          </p:cNvPr>
          <p:cNvSpPr/>
          <p:nvPr/>
        </p:nvSpPr>
        <p:spPr>
          <a:xfrm>
            <a:off x="7851228" y="2448910"/>
            <a:ext cx="1219200" cy="367862"/>
          </a:xfrm>
          <a:prstGeom prst="rect">
            <a:avLst/>
          </a:prstGeom>
          <a:solidFill>
            <a:srgbClr val="001F60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2023</a:t>
            </a:r>
            <a:endParaRPr lang="en-C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03BC2D-18C8-CFEF-8A18-AF211995817E}"/>
              </a:ext>
            </a:extLst>
          </p:cNvPr>
          <p:cNvSpPr/>
          <p:nvPr/>
        </p:nvSpPr>
        <p:spPr>
          <a:xfrm>
            <a:off x="9065172" y="2448910"/>
            <a:ext cx="1219200" cy="367862"/>
          </a:xfrm>
          <a:prstGeom prst="rect">
            <a:avLst/>
          </a:prstGeom>
          <a:solidFill>
            <a:srgbClr val="4874CB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2024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319001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16017-2813-BEC2-4CE8-90EC6B33A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B443B99-34B7-1DAF-EFF8-E81A374AA4D2}"/>
              </a:ext>
            </a:extLst>
          </p:cNvPr>
          <p:cNvSpPr/>
          <p:nvPr/>
        </p:nvSpPr>
        <p:spPr>
          <a:xfrm>
            <a:off x="536028" y="2448910"/>
            <a:ext cx="1219200" cy="367862"/>
          </a:xfrm>
          <a:prstGeom prst="rect">
            <a:avLst/>
          </a:prstGeom>
          <a:solidFill>
            <a:srgbClr val="517794"/>
          </a:solidFill>
          <a:ln w="1905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2016</a:t>
            </a:r>
            <a:endParaRPr lang="en-C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040CC2-46D0-3D5C-5B6E-FBCEA7989844}"/>
              </a:ext>
            </a:extLst>
          </p:cNvPr>
          <p:cNvSpPr/>
          <p:nvPr/>
        </p:nvSpPr>
        <p:spPr>
          <a:xfrm>
            <a:off x="1755228" y="2448910"/>
            <a:ext cx="1219200" cy="367862"/>
          </a:xfrm>
          <a:prstGeom prst="rect">
            <a:avLst/>
          </a:prstGeom>
          <a:solidFill>
            <a:srgbClr val="496D8A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2017</a:t>
            </a:r>
            <a:endParaRPr lang="en-C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9A1B78E-9769-E17F-9BF0-C6C79E4F79A5}"/>
              </a:ext>
            </a:extLst>
          </p:cNvPr>
          <p:cNvSpPr/>
          <p:nvPr/>
        </p:nvSpPr>
        <p:spPr>
          <a:xfrm>
            <a:off x="2974428" y="2448910"/>
            <a:ext cx="1219200" cy="367862"/>
          </a:xfrm>
          <a:prstGeom prst="rect">
            <a:avLst/>
          </a:prstGeom>
          <a:solidFill>
            <a:srgbClr val="40617F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2018</a:t>
            </a:r>
            <a:endParaRPr lang="en-CN" dirty="0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A8FDEF5A-3B41-03BF-0948-E758A06C3355}"/>
              </a:ext>
            </a:extLst>
          </p:cNvPr>
          <p:cNvSpPr/>
          <p:nvPr/>
        </p:nvSpPr>
        <p:spPr>
          <a:xfrm>
            <a:off x="10453340" y="2258141"/>
            <a:ext cx="691891" cy="749399"/>
          </a:xfrm>
          <a:prstGeom prst="rightArrow">
            <a:avLst/>
          </a:prstGeom>
          <a:solidFill>
            <a:srgbClr val="09203F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41E5F84-4305-75D1-5D70-ECFAD556C65D}"/>
              </a:ext>
            </a:extLst>
          </p:cNvPr>
          <p:cNvSpPr/>
          <p:nvPr/>
        </p:nvSpPr>
        <p:spPr>
          <a:xfrm>
            <a:off x="10315607" y="2449572"/>
            <a:ext cx="18000" cy="367200"/>
          </a:xfrm>
          <a:prstGeom prst="rect">
            <a:avLst/>
          </a:prstGeom>
          <a:solidFill>
            <a:srgbClr val="09203F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735DAFA-2CB2-3E7F-4E5D-5CB23B508BA7}"/>
              </a:ext>
            </a:extLst>
          </p:cNvPr>
          <p:cNvSpPr/>
          <p:nvPr/>
        </p:nvSpPr>
        <p:spPr>
          <a:xfrm flipH="1">
            <a:off x="10368063" y="2448910"/>
            <a:ext cx="51118" cy="367862"/>
          </a:xfrm>
          <a:prstGeom prst="rect">
            <a:avLst/>
          </a:prstGeom>
          <a:solidFill>
            <a:srgbClr val="09203F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9" name="Rectangular Callout 38">
            <a:extLst>
              <a:ext uri="{FF2B5EF4-FFF2-40B4-BE49-F238E27FC236}">
                <a16:creationId xmlns:a16="http://schemas.microsoft.com/office/drawing/2014/main" id="{FCC23D1E-F11A-C4E5-A883-40304736BD75}"/>
              </a:ext>
            </a:extLst>
          </p:cNvPr>
          <p:cNvSpPr/>
          <p:nvPr/>
        </p:nvSpPr>
        <p:spPr>
          <a:xfrm>
            <a:off x="567228" y="1589810"/>
            <a:ext cx="1188000" cy="720000"/>
          </a:xfrm>
          <a:prstGeom prst="wedgeRectCallout">
            <a:avLst/>
          </a:prstGeom>
          <a:solidFill>
            <a:srgbClr val="517794"/>
          </a:solidFill>
          <a:ln w="190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1</a:t>
            </a:r>
          </a:p>
          <a:p>
            <a:pPr algn="ctr"/>
            <a:r>
              <a:rPr lang="en-CN" sz="1150" dirty="0"/>
              <a:t>Joseph</a:t>
            </a:r>
            <a:r>
              <a:rPr lang="zh-CN" altLang="en-US" sz="1150" dirty="0"/>
              <a:t> </a:t>
            </a:r>
            <a:r>
              <a:rPr lang="en-US" altLang="zh-CN" sz="1150" dirty="0"/>
              <a:t>Redmon</a:t>
            </a:r>
            <a:endParaRPr lang="en-CN" sz="1150" dirty="0"/>
          </a:p>
        </p:txBody>
      </p:sp>
      <p:sp>
        <p:nvSpPr>
          <p:cNvPr id="42" name="Rectangular Callout 41">
            <a:extLst>
              <a:ext uri="{FF2B5EF4-FFF2-40B4-BE49-F238E27FC236}">
                <a16:creationId xmlns:a16="http://schemas.microsoft.com/office/drawing/2014/main" id="{E201893D-0947-6DDB-7D12-C1F6BFBB4A0E}"/>
              </a:ext>
            </a:extLst>
          </p:cNvPr>
          <p:cNvSpPr/>
          <p:nvPr/>
        </p:nvSpPr>
        <p:spPr>
          <a:xfrm>
            <a:off x="1770828" y="3007539"/>
            <a:ext cx="1188000" cy="720000"/>
          </a:xfrm>
          <a:prstGeom prst="wedgeRectCallout">
            <a:avLst>
              <a:gd name="adj1" fmla="val -20833"/>
              <a:gd name="adj2" fmla="val -72116"/>
            </a:avLst>
          </a:prstGeom>
          <a:solidFill>
            <a:srgbClr val="496D8A"/>
          </a:solidFill>
          <a:ln w="190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2</a:t>
            </a:r>
          </a:p>
          <a:p>
            <a:pPr algn="ctr"/>
            <a:r>
              <a:rPr lang="en-CN" sz="1150" dirty="0"/>
              <a:t>Joseph</a:t>
            </a:r>
            <a:r>
              <a:rPr lang="zh-CN" altLang="en-US" sz="1150" dirty="0"/>
              <a:t> </a:t>
            </a:r>
            <a:r>
              <a:rPr lang="en-US" altLang="zh-CN" sz="1150" dirty="0"/>
              <a:t>Redmon</a:t>
            </a:r>
            <a:endParaRPr lang="en-CN" sz="1150" dirty="0"/>
          </a:p>
        </p:txBody>
      </p:sp>
      <p:sp>
        <p:nvSpPr>
          <p:cNvPr id="52" name="Rectangular Callout 51">
            <a:extLst>
              <a:ext uri="{FF2B5EF4-FFF2-40B4-BE49-F238E27FC236}">
                <a16:creationId xmlns:a16="http://schemas.microsoft.com/office/drawing/2014/main" id="{B3ECD8BD-3C2B-E5F7-1C19-E4BECE0607AF}"/>
              </a:ext>
            </a:extLst>
          </p:cNvPr>
          <p:cNvSpPr/>
          <p:nvPr/>
        </p:nvSpPr>
        <p:spPr>
          <a:xfrm>
            <a:off x="2990028" y="1589810"/>
            <a:ext cx="1188000" cy="720000"/>
          </a:xfrm>
          <a:prstGeom prst="wedgeRectCallout">
            <a:avLst/>
          </a:prstGeom>
          <a:solidFill>
            <a:srgbClr val="40617F"/>
          </a:solidFill>
          <a:ln w="190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3</a:t>
            </a:r>
          </a:p>
          <a:p>
            <a:pPr algn="ctr"/>
            <a:r>
              <a:rPr lang="en-CN" sz="1150" dirty="0"/>
              <a:t>Joseph</a:t>
            </a:r>
            <a:r>
              <a:rPr lang="zh-CN" altLang="en-US" sz="1150" dirty="0"/>
              <a:t> </a:t>
            </a:r>
            <a:r>
              <a:rPr lang="en-US" altLang="zh-CN" sz="1150" dirty="0"/>
              <a:t>Redmon</a:t>
            </a:r>
            <a:endParaRPr lang="en-CN" sz="1150" dirty="0"/>
          </a:p>
        </p:txBody>
      </p:sp>
      <p:sp>
        <p:nvSpPr>
          <p:cNvPr id="56" name="Rectangular Callout 55">
            <a:extLst>
              <a:ext uri="{FF2B5EF4-FFF2-40B4-BE49-F238E27FC236}">
                <a16:creationId xmlns:a16="http://schemas.microsoft.com/office/drawing/2014/main" id="{DC486CE7-C052-1191-070D-1396EEE93924}"/>
              </a:ext>
            </a:extLst>
          </p:cNvPr>
          <p:cNvSpPr/>
          <p:nvPr/>
        </p:nvSpPr>
        <p:spPr>
          <a:xfrm>
            <a:off x="4084082" y="3049987"/>
            <a:ext cx="1438292" cy="1440000"/>
          </a:xfrm>
          <a:prstGeom prst="wedgeRectCallout">
            <a:avLst>
              <a:gd name="adj1" fmla="val -20833"/>
              <a:gd name="adj2" fmla="val -62564"/>
            </a:avLst>
          </a:prstGeom>
          <a:solidFill>
            <a:srgbClr val="365674"/>
          </a:solidFill>
          <a:ln w="190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4</a:t>
            </a:r>
          </a:p>
          <a:p>
            <a:pPr algn="ctr"/>
            <a:r>
              <a:rPr lang="en-US" sz="1150" dirty="0"/>
              <a:t>Alexey </a:t>
            </a:r>
            <a:r>
              <a:rPr lang="en-US" sz="1150" dirty="0" err="1"/>
              <a:t>Bochkovskiy</a:t>
            </a:r>
            <a:endParaRPr lang="en-US" sz="1150" dirty="0"/>
          </a:p>
          <a:p>
            <a:pPr algn="ctr"/>
            <a:endParaRPr lang="en-US" sz="600" dirty="0"/>
          </a:p>
          <a:p>
            <a:pPr algn="ctr"/>
            <a:r>
              <a:rPr lang="en-CN" dirty="0"/>
              <a:t>YOLOv</a:t>
            </a:r>
            <a:r>
              <a:rPr lang="en-US" altLang="zh-CN" dirty="0"/>
              <a:t>5</a:t>
            </a:r>
          </a:p>
          <a:p>
            <a:pPr algn="ctr"/>
            <a:r>
              <a:rPr lang="en-US" sz="1150" dirty="0" err="1"/>
              <a:t>Ultralytics</a:t>
            </a:r>
            <a:endParaRPr lang="en-CN" sz="1150" dirty="0"/>
          </a:p>
        </p:txBody>
      </p:sp>
      <p:sp>
        <p:nvSpPr>
          <p:cNvPr id="64" name="Rectangular Callout 63">
            <a:extLst>
              <a:ext uri="{FF2B5EF4-FFF2-40B4-BE49-F238E27FC236}">
                <a16:creationId xmlns:a16="http://schemas.microsoft.com/office/drawing/2014/main" id="{3688400B-9536-413D-A1D3-997A2AB7FC49}"/>
              </a:ext>
            </a:extLst>
          </p:cNvPr>
          <p:cNvSpPr/>
          <p:nvPr/>
        </p:nvSpPr>
        <p:spPr>
          <a:xfrm>
            <a:off x="5433684" y="1589810"/>
            <a:ext cx="1188000" cy="720000"/>
          </a:xfrm>
          <a:prstGeom prst="wedgeRectCallout">
            <a:avLst/>
          </a:prstGeom>
          <a:solidFill>
            <a:srgbClr val="2D4B69"/>
          </a:solidFill>
          <a:ln w="190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YOLOX</a:t>
            </a:r>
            <a:endParaRPr lang="en-US" altLang="zh-CN" dirty="0"/>
          </a:p>
          <a:p>
            <a:pPr algn="ctr"/>
            <a:r>
              <a:rPr lang="zh-CN" altLang="en-US" sz="1150" dirty="0"/>
              <a:t>旷视科技</a:t>
            </a:r>
            <a:endParaRPr lang="en-CN" sz="1150" dirty="0"/>
          </a:p>
        </p:txBody>
      </p:sp>
      <p:sp>
        <p:nvSpPr>
          <p:cNvPr id="69" name="Rectangular Callout 68">
            <a:extLst>
              <a:ext uri="{FF2B5EF4-FFF2-40B4-BE49-F238E27FC236}">
                <a16:creationId xmlns:a16="http://schemas.microsoft.com/office/drawing/2014/main" id="{6987F66A-33B8-F726-BBCA-96ED9CDC9489}"/>
              </a:ext>
            </a:extLst>
          </p:cNvPr>
          <p:cNvSpPr/>
          <p:nvPr/>
        </p:nvSpPr>
        <p:spPr>
          <a:xfrm>
            <a:off x="7866828" y="1589810"/>
            <a:ext cx="1188000" cy="720000"/>
          </a:xfrm>
          <a:prstGeom prst="wedgeRectCallout">
            <a:avLst/>
          </a:prstGeom>
          <a:solidFill>
            <a:srgbClr val="1B3654"/>
          </a:solidFill>
          <a:ln w="190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8</a:t>
            </a:r>
          </a:p>
          <a:p>
            <a:pPr algn="ctr"/>
            <a:r>
              <a:rPr lang="en-US" altLang="zh-CN" sz="1150" dirty="0" err="1"/>
              <a:t>Ultralytics</a:t>
            </a:r>
            <a:endParaRPr lang="en-CN" sz="1150" dirty="0"/>
          </a:p>
        </p:txBody>
      </p:sp>
      <p:sp>
        <p:nvSpPr>
          <p:cNvPr id="78" name="Rectangular Callout 77">
            <a:extLst>
              <a:ext uri="{FF2B5EF4-FFF2-40B4-BE49-F238E27FC236}">
                <a16:creationId xmlns:a16="http://schemas.microsoft.com/office/drawing/2014/main" id="{49F56C4D-7DE6-A976-8343-77F955DFCF73}"/>
              </a:ext>
            </a:extLst>
          </p:cNvPr>
          <p:cNvSpPr/>
          <p:nvPr/>
        </p:nvSpPr>
        <p:spPr>
          <a:xfrm>
            <a:off x="6522482" y="3049987"/>
            <a:ext cx="1438292" cy="1440000"/>
          </a:xfrm>
          <a:prstGeom prst="wedgeRectCallout">
            <a:avLst>
              <a:gd name="adj1" fmla="val -20833"/>
              <a:gd name="adj2" fmla="val -62564"/>
            </a:avLst>
          </a:prstGeom>
          <a:solidFill>
            <a:srgbClr val="253E5E"/>
          </a:solidFill>
          <a:ln w="190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6</a:t>
            </a:r>
          </a:p>
          <a:p>
            <a:pPr algn="ctr"/>
            <a:r>
              <a:rPr lang="en-US" sz="1150" dirty="0" err="1"/>
              <a:t>美团视觉</a:t>
            </a:r>
            <a:endParaRPr lang="en-US" sz="1150" dirty="0"/>
          </a:p>
          <a:p>
            <a:pPr algn="ctr"/>
            <a:endParaRPr lang="en-US" sz="600" dirty="0"/>
          </a:p>
          <a:p>
            <a:pPr algn="ctr"/>
            <a:r>
              <a:rPr lang="en-CN" dirty="0"/>
              <a:t>YOLOv</a:t>
            </a:r>
            <a:r>
              <a:rPr lang="en-US" altLang="zh-CN" dirty="0"/>
              <a:t>7</a:t>
            </a:r>
          </a:p>
          <a:p>
            <a:pPr algn="ctr"/>
            <a:r>
              <a:rPr lang="en-US" sz="1150" dirty="0"/>
              <a:t>Alexey </a:t>
            </a:r>
            <a:r>
              <a:rPr lang="en-US" sz="1150" dirty="0" err="1"/>
              <a:t>Bochkovskiy</a:t>
            </a:r>
            <a:endParaRPr lang="en-CN" sz="1150" dirty="0"/>
          </a:p>
        </p:txBody>
      </p:sp>
      <p:sp>
        <p:nvSpPr>
          <p:cNvPr id="103" name="Rectangular Callout 102">
            <a:extLst>
              <a:ext uri="{FF2B5EF4-FFF2-40B4-BE49-F238E27FC236}">
                <a16:creationId xmlns:a16="http://schemas.microsoft.com/office/drawing/2014/main" id="{AD5739B5-DBB2-CA6B-5D89-7003B8CBC7B5}"/>
              </a:ext>
            </a:extLst>
          </p:cNvPr>
          <p:cNvSpPr/>
          <p:nvPr/>
        </p:nvSpPr>
        <p:spPr>
          <a:xfrm>
            <a:off x="8960882" y="3007539"/>
            <a:ext cx="1438292" cy="1844130"/>
          </a:xfrm>
          <a:prstGeom prst="wedgeRectCallout">
            <a:avLst>
              <a:gd name="adj1" fmla="val -20833"/>
              <a:gd name="adj2" fmla="val -57960"/>
            </a:avLst>
          </a:prstGeom>
          <a:solidFill>
            <a:srgbClr val="112A49"/>
          </a:solidFill>
          <a:ln w="190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9</a:t>
            </a:r>
          </a:p>
          <a:p>
            <a:pPr algn="ctr"/>
            <a:r>
              <a:rPr lang="en-US" sz="1150" dirty="0"/>
              <a:t>Chien-Yao Wang</a:t>
            </a:r>
          </a:p>
          <a:p>
            <a:pPr algn="ctr"/>
            <a:endParaRPr lang="en-US" sz="600" dirty="0"/>
          </a:p>
          <a:p>
            <a:pPr algn="ctr"/>
            <a:r>
              <a:rPr lang="en-CN" dirty="0"/>
              <a:t>YOLOv</a:t>
            </a:r>
            <a:r>
              <a:rPr lang="en-US" altLang="zh-CN" dirty="0"/>
              <a:t>10</a:t>
            </a:r>
          </a:p>
          <a:p>
            <a:pPr algn="ctr"/>
            <a:r>
              <a:rPr lang="en-US" sz="1150" dirty="0"/>
              <a:t>Ao Wang</a:t>
            </a:r>
          </a:p>
          <a:p>
            <a:pPr algn="ctr"/>
            <a:endParaRPr lang="en-CN" sz="600" dirty="0"/>
          </a:p>
          <a:p>
            <a:pPr algn="ctr"/>
            <a:r>
              <a:rPr lang="en-CN" dirty="0"/>
              <a:t>YOLO</a:t>
            </a:r>
            <a:r>
              <a:rPr lang="en-US" altLang="zh-CN" dirty="0"/>
              <a:t>11</a:t>
            </a:r>
          </a:p>
          <a:p>
            <a:pPr algn="ctr"/>
            <a:r>
              <a:rPr lang="en-CN" sz="1150" dirty="0"/>
              <a:t>Ultralytics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329D54-D21B-F39B-A52C-033AC091AEC5}"/>
              </a:ext>
            </a:extLst>
          </p:cNvPr>
          <p:cNvSpPr/>
          <p:nvPr/>
        </p:nvSpPr>
        <p:spPr>
          <a:xfrm>
            <a:off x="4193628" y="2448910"/>
            <a:ext cx="1219200" cy="367862"/>
          </a:xfrm>
          <a:prstGeom prst="rect">
            <a:avLst/>
          </a:prstGeom>
          <a:solidFill>
            <a:srgbClr val="365674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2020</a:t>
            </a:r>
            <a:endParaRPr lang="en-C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5628A2-8DF0-F708-BD41-45B77AC47A12}"/>
              </a:ext>
            </a:extLst>
          </p:cNvPr>
          <p:cNvSpPr/>
          <p:nvPr/>
        </p:nvSpPr>
        <p:spPr>
          <a:xfrm>
            <a:off x="5418084" y="2448910"/>
            <a:ext cx="1219200" cy="367862"/>
          </a:xfrm>
          <a:prstGeom prst="rect">
            <a:avLst/>
          </a:prstGeom>
          <a:solidFill>
            <a:srgbClr val="2D4B69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2021</a:t>
            </a:r>
            <a:endParaRPr lang="en-C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052E3A-12AF-4E32-6B66-8BBB69E37D0E}"/>
              </a:ext>
            </a:extLst>
          </p:cNvPr>
          <p:cNvSpPr/>
          <p:nvPr/>
        </p:nvSpPr>
        <p:spPr>
          <a:xfrm>
            <a:off x="6632028" y="2448910"/>
            <a:ext cx="1219200" cy="367862"/>
          </a:xfrm>
          <a:prstGeom prst="rect">
            <a:avLst/>
          </a:prstGeom>
          <a:solidFill>
            <a:srgbClr val="243F5E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2022</a:t>
            </a:r>
            <a:endParaRPr lang="en-C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8E7B4D-2E8B-908E-8495-7672271543CA}"/>
              </a:ext>
            </a:extLst>
          </p:cNvPr>
          <p:cNvSpPr/>
          <p:nvPr/>
        </p:nvSpPr>
        <p:spPr>
          <a:xfrm>
            <a:off x="7851228" y="2448910"/>
            <a:ext cx="1219200" cy="367862"/>
          </a:xfrm>
          <a:prstGeom prst="rect">
            <a:avLst/>
          </a:prstGeom>
          <a:solidFill>
            <a:srgbClr val="1B3654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2023</a:t>
            </a:r>
            <a:endParaRPr lang="en-C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03BC2D-18C8-CFEF-8A18-AF211995817E}"/>
              </a:ext>
            </a:extLst>
          </p:cNvPr>
          <p:cNvSpPr/>
          <p:nvPr/>
        </p:nvSpPr>
        <p:spPr>
          <a:xfrm>
            <a:off x="9065172" y="2448910"/>
            <a:ext cx="1219200" cy="367862"/>
          </a:xfrm>
          <a:prstGeom prst="rect">
            <a:avLst/>
          </a:prstGeom>
          <a:solidFill>
            <a:srgbClr val="112A49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2024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545833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FB11E-9969-775B-D39B-31BAC064E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3EE9B25-27FC-2162-AACC-C7EC052C77EA}"/>
              </a:ext>
            </a:extLst>
          </p:cNvPr>
          <p:cNvSpPr/>
          <p:nvPr/>
        </p:nvSpPr>
        <p:spPr>
          <a:xfrm>
            <a:off x="536028" y="2448910"/>
            <a:ext cx="1219200" cy="367862"/>
          </a:xfrm>
          <a:prstGeom prst="rect">
            <a:avLst/>
          </a:prstGeom>
          <a:solidFill>
            <a:srgbClr val="0B214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2016</a:t>
            </a:r>
            <a:endParaRPr lang="en-C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214A25-F723-33AF-699E-4643C0610FAE}"/>
              </a:ext>
            </a:extLst>
          </p:cNvPr>
          <p:cNvSpPr/>
          <p:nvPr/>
        </p:nvSpPr>
        <p:spPr>
          <a:xfrm>
            <a:off x="1755228" y="2448910"/>
            <a:ext cx="1219200" cy="367862"/>
          </a:xfrm>
          <a:prstGeom prst="rect">
            <a:avLst/>
          </a:prstGeom>
          <a:solidFill>
            <a:srgbClr val="112A49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2017</a:t>
            </a:r>
            <a:endParaRPr lang="en-C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6BCADD7-2F7E-5DEF-94C2-40E6EF89038E}"/>
              </a:ext>
            </a:extLst>
          </p:cNvPr>
          <p:cNvSpPr/>
          <p:nvPr/>
        </p:nvSpPr>
        <p:spPr>
          <a:xfrm>
            <a:off x="2974428" y="2448910"/>
            <a:ext cx="1219200" cy="367862"/>
          </a:xfrm>
          <a:prstGeom prst="rect">
            <a:avLst/>
          </a:prstGeom>
          <a:solidFill>
            <a:srgbClr val="1A3554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2018</a:t>
            </a:r>
            <a:endParaRPr lang="en-CN" dirty="0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155A9C-CFD6-A0A7-0176-B7146F091E23}"/>
              </a:ext>
            </a:extLst>
          </p:cNvPr>
          <p:cNvSpPr/>
          <p:nvPr/>
        </p:nvSpPr>
        <p:spPr>
          <a:xfrm>
            <a:off x="10453340" y="2258141"/>
            <a:ext cx="691891" cy="749399"/>
          </a:xfrm>
          <a:prstGeom prst="rightArrow">
            <a:avLst/>
          </a:prstGeom>
          <a:solidFill>
            <a:srgbClr val="517794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E2F40C0-936D-F77F-7C33-94633CE4573C}"/>
              </a:ext>
            </a:extLst>
          </p:cNvPr>
          <p:cNvSpPr/>
          <p:nvPr/>
        </p:nvSpPr>
        <p:spPr>
          <a:xfrm>
            <a:off x="10315607" y="2443516"/>
            <a:ext cx="21600" cy="367200"/>
          </a:xfrm>
          <a:prstGeom prst="rect">
            <a:avLst/>
          </a:prstGeom>
          <a:solidFill>
            <a:srgbClr val="517794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5BB1EA5-33D9-CB7E-4E60-C037328EE576}"/>
              </a:ext>
            </a:extLst>
          </p:cNvPr>
          <p:cNvSpPr/>
          <p:nvPr/>
        </p:nvSpPr>
        <p:spPr>
          <a:xfrm flipH="1">
            <a:off x="10368063" y="2448910"/>
            <a:ext cx="51118" cy="367862"/>
          </a:xfrm>
          <a:prstGeom prst="rect">
            <a:avLst/>
          </a:prstGeom>
          <a:solidFill>
            <a:srgbClr val="517794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9" name="Rectangular Callout 38">
            <a:extLst>
              <a:ext uri="{FF2B5EF4-FFF2-40B4-BE49-F238E27FC236}">
                <a16:creationId xmlns:a16="http://schemas.microsoft.com/office/drawing/2014/main" id="{BD3FB5DC-E93E-D83E-B8EF-84318A362A98}"/>
              </a:ext>
            </a:extLst>
          </p:cNvPr>
          <p:cNvSpPr/>
          <p:nvPr/>
        </p:nvSpPr>
        <p:spPr>
          <a:xfrm>
            <a:off x="567228" y="1589810"/>
            <a:ext cx="1188000" cy="720000"/>
          </a:xfrm>
          <a:prstGeom prst="wedgeRectCallout">
            <a:avLst/>
          </a:prstGeom>
          <a:solidFill>
            <a:srgbClr val="0B2140"/>
          </a:solidFill>
          <a:ln w="190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1</a:t>
            </a:r>
          </a:p>
          <a:p>
            <a:pPr algn="ctr"/>
            <a:r>
              <a:rPr lang="en-CN" sz="1150" dirty="0"/>
              <a:t>Joseph</a:t>
            </a:r>
            <a:r>
              <a:rPr lang="zh-CN" altLang="en-US" sz="1150" dirty="0"/>
              <a:t> </a:t>
            </a:r>
            <a:r>
              <a:rPr lang="en-US" altLang="zh-CN" sz="1150" dirty="0"/>
              <a:t>Redmon</a:t>
            </a:r>
            <a:endParaRPr lang="en-CN" sz="1150" dirty="0"/>
          </a:p>
        </p:txBody>
      </p:sp>
      <p:sp>
        <p:nvSpPr>
          <p:cNvPr id="42" name="Rectangular Callout 41">
            <a:extLst>
              <a:ext uri="{FF2B5EF4-FFF2-40B4-BE49-F238E27FC236}">
                <a16:creationId xmlns:a16="http://schemas.microsoft.com/office/drawing/2014/main" id="{F3FCC023-7914-997C-0DF8-4C356C2D5820}"/>
              </a:ext>
            </a:extLst>
          </p:cNvPr>
          <p:cNvSpPr/>
          <p:nvPr/>
        </p:nvSpPr>
        <p:spPr>
          <a:xfrm>
            <a:off x="1770828" y="3007539"/>
            <a:ext cx="1188000" cy="720000"/>
          </a:xfrm>
          <a:prstGeom prst="wedgeRectCallout">
            <a:avLst>
              <a:gd name="adj1" fmla="val -20833"/>
              <a:gd name="adj2" fmla="val -72116"/>
            </a:avLst>
          </a:prstGeom>
          <a:solidFill>
            <a:srgbClr val="112A49"/>
          </a:solidFill>
          <a:ln w="190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2</a:t>
            </a:r>
          </a:p>
          <a:p>
            <a:pPr algn="ctr"/>
            <a:r>
              <a:rPr lang="en-CN" sz="1150" dirty="0"/>
              <a:t>Joseph</a:t>
            </a:r>
            <a:r>
              <a:rPr lang="zh-CN" altLang="en-US" sz="1150" dirty="0"/>
              <a:t> </a:t>
            </a:r>
            <a:r>
              <a:rPr lang="en-US" altLang="zh-CN" sz="1150" dirty="0"/>
              <a:t>Redmon</a:t>
            </a:r>
            <a:endParaRPr lang="en-CN" sz="1150" dirty="0"/>
          </a:p>
        </p:txBody>
      </p:sp>
      <p:sp>
        <p:nvSpPr>
          <p:cNvPr id="52" name="Rectangular Callout 51">
            <a:extLst>
              <a:ext uri="{FF2B5EF4-FFF2-40B4-BE49-F238E27FC236}">
                <a16:creationId xmlns:a16="http://schemas.microsoft.com/office/drawing/2014/main" id="{0906C85D-620D-60AD-D8D4-F4CB5B2F0B9C}"/>
              </a:ext>
            </a:extLst>
          </p:cNvPr>
          <p:cNvSpPr/>
          <p:nvPr/>
        </p:nvSpPr>
        <p:spPr>
          <a:xfrm>
            <a:off x="2990028" y="1589810"/>
            <a:ext cx="1188000" cy="720000"/>
          </a:xfrm>
          <a:prstGeom prst="wedgeRectCallout">
            <a:avLst/>
          </a:prstGeom>
          <a:solidFill>
            <a:srgbClr val="1A3554"/>
          </a:solidFill>
          <a:ln w="190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3</a:t>
            </a:r>
          </a:p>
          <a:p>
            <a:pPr algn="ctr"/>
            <a:r>
              <a:rPr lang="en-CN" sz="1150" dirty="0"/>
              <a:t>Joseph</a:t>
            </a:r>
            <a:r>
              <a:rPr lang="zh-CN" altLang="en-US" sz="1150" dirty="0"/>
              <a:t> </a:t>
            </a:r>
            <a:r>
              <a:rPr lang="en-US" altLang="zh-CN" sz="1150" dirty="0"/>
              <a:t>Redmon</a:t>
            </a:r>
            <a:endParaRPr lang="en-CN" sz="1150" dirty="0"/>
          </a:p>
        </p:txBody>
      </p:sp>
      <p:sp>
        <p:nvSpPr>
          <p:cNvPr id="56" name="Rectangular Callout 55">
            <a:extLst>
              <a:ext uri="{FF2B5EF4-FFF2-40B4-BE49-F238E27FC236}">
                <a16:creationId xmlns:a16="http://schemas.microsoft.com/office/drawing/2014/main" id="{5539E3D8-445E-D168-D1C4-3B54031FD3B4}"/>
              </a:ext>
            </a:extLst>
          </p:cNvPr>
          <p:cNvSpPr/>
          <p:nvPr/>
        </p:nvSpPr>
        <p:spPr>
          <a:xfrm>
            <a:off x="4084082" y="3049987"/>
            <a:ext cx="1438292" cy="1440000"/>
          </a:xfrm>
          <a:prstGeom prst="wedgeRectCallout">
            <a:avLst>
              <a:gd name="adj1" fmla="val -20833"/>
              <a:gd name="adj2" fmla="val -62564"/>
            </a:avLst>
          </a:prstGeom>
          <a:solidFill>
            <a:srgbClr val="253E5E"/>
          </a:solidFill>
          <a:ln w="190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4</a:t>
            </a:r>
          </a:p>
          <a:p>
            <a:pPr algn="ctr"/>
            <a:r>
              <a:rPr lang="en-US" sz="1150" dirty="0"/>
              <a:t>Alexey </a:t>
            </a:r>
            <a:r>
              <a:rPr lang="en-US" sz="1150" dirty="0" err="1"/>
              <a:t>Bochkovskiy</a:t>
            </a:r>
            <a:endParaRPr lang="en-US" sz="1150" dirty="0"/>
          </a:p>
          <a:p>
            <a:pPr algn="ctr"/>
            <a:endParaRPr lang="en-US" sz="600" dirty="0"/>
          </a:p>
          <a:p>
            <a:pPr algn="ctr"/>
            <a:r>
              <a:rPr lang="en-CN" dirty="0"/>
              <a:t>YOLOv</a:t>
            </a:r>
            <a:r>
              <a:rPr lang="en-US" altLang="zh-CN" dirty="0"/>
              <a:t>5</a:t>
            </a:r>
          </a:p>
          <a:p>
            <a:pPr algn="ctr"/>
            <a:r>
              <a:rPr lang="en-US" sz="1150" dirty="0" err="1"/>
              <a:t>Ultralytics</a:t>
            </a:r>
            <a:endParaRPr lang="en-CN" sz="1150" dirty="0"/>
          </a:p>
        </p:txBody>
      </p:sp>
      <p:sp>
        <p:nvSpPr>
          <p:cNvPr id="64" name="Rectangular Callout 63">
            <a:extLst>
              <a:ext uri="{FF2B5EF4-FFF2-40B4-BE49-F238E27FC236}">
                <a16:creationId xmlns:a16="http://schemas.microsoft.com/office/drawing/2014/main" id="{83A6EA60-35B7-230F-BDA1-62E940F25F6E}"/>
              </a:ext>
            </a:extLst>
          </p:cNvPr>
          <p:cNvSpPr/>
          <p:nvPr/>
        </p:nvSpPr>
        <p:spPr>
          <a:xfrm>
            <a:off x="5433684" y="1589810"/>
            <a:ext cx="1188000" cy="720000"/>
          </a:xfrm>
          <a:prstGeom prst="wedgeRectCallout">
            <a:avLst/>
          </a:prstGeom>
          <a:solidFill>
            <a:srgbClr val="2F4C6A"/>
          </a:solidFill>
          <a:ln w="190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YOLOX</a:t>
            </a:r>
            <a:endParaRPr lang="en-US" altLang="zh-CN" dirty="0"/>
          </a:p>
          <a:p>
            <a:pPr algn="ctr"/>
            <a:r>
              <a:rPr lang="zh-CN" altLang="en-US" sz="1150" dirty="0"/>
              <a:t>旷视科技</a:t>
            </a:r>
            <a:endParaRPr lang="en-CN" sz="1150" dirty="0"/>
          </a:p>
        </p:txBody>
      </p:sp>
      <p:sp>
        <p:nvSpPr>
          <p:cNvPr id="69" name="Rectangular Callout 68">
            <a:extLst>
              <a:ext uri="{FF2B5EF4-FFF2-40B4-BE49-F238E27FC236}">
                <a16:creationId xmlns:a16="http://schemas.microsoft.com/office/drawing/2014/main" id="{3C2153E3-3C77-D2E4-C829-A653CC885BBA}"/>
              </a:ext>
            </a:extLst>
          </p:cNvPr>
          <p:cNvSpPr/>
          <p:nvPr/>
        </p:nvSpPr>
        <p:spPr>
          <a:xfrm>
            <a:off x="7866828" y="1589810"/>
            <a:ext cx="1188000" cy="720000"/>
          </a:xfrm>
          <a:prstGeom prst="wedgeRectCallout">
            <a:avLst/>
          </a:prstGeom>
          <a:solidFill>
            <a:srgbClr val="40617F"/>
          </a:solidFill>
          <a:ln w="190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8</a:t>
            </a:r>
          </a:p>
          <a:p>
            <a:pPr algn="ctr"/>
            <a:r>
              <a:rPr lang="en-US" altLang="zh-CN" sz="1150" dirty="0" err="1"/>
              <a:t>Ultralytics</a:t>
            </a:r>
            <a:endParaRPr lang="en-CN" sz="1150" dirty="0"/>
          </a:p>
        </p:txBody>
      </p:sp>
      <p:sp>
        <p:nvSpPr>
          <p:cNvPr id="78" name="Rectangular Callout 77">
            <a:extLst>
              <a:ext uri="{FF2B5EF4-FFF2-40B4-BE49-F238E27FC236}">
                <a16:creationId xmlns:a16="http://schemas.microsoft.com/office/drawing/2014/main" id="{91A34B1D-EC8E-BE6D-4450-A59B586F1D7C}"/>
              </a:ext>
            </a:extLst>
          </p:cNvPr>
          <p:cNvSpPr/>
          <p:nvPr/>
        </p:nvSpPr>
        <p:spPr>
          <a:xfrm>
            <a:off x="6522482" y="3049987"/>
            <a:ext cx="1438292" cy="1440000"/>
          </a:xfrm>
          <a:prstGeom prst="wedgeRectCallout">
            <a:avLst>
              <a:gd name="adj1" fmla="val -20833"/>
              <a:gd name="adj2" fmla="val -62564"/>
            </a:avLst>
          </a:prstGeom>
          <a:solidFill>
            <a:srgbClr val="365674"/>
          </a:solidFill>
          <a:ln w="190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6</a:t>
            </a:r>
          </a:p>
          <a:p>
            <a:pPr algn="ctr"/>
            <a:r>
              <a:rPr lang="en-US" sz="1150" dirty="0" err="1"/>
              <a:t>美团视觉</a:t>
            </a:r>
            <a:endParaRPr lang="en-US" sz="1150" dirty="0"/>
          </a:p>
          <a:p>
            <a:pPr algn="ctr"/>
            <a:endParaRPr lang="en-US" sz="600" dirty="0"/>
          </a:p>
          <a:p>
            <a:pPr algn="ctr"/>
            <a:r>
              <a:rPr lang="en-CN" dirty="0"/>
              <a:t>YOLOv</a:t>
            </a:r>
            <a:r>
              <a:rPr lang="en-US" altLang="zh-CN" dirty="0"/>
              <a:t>7</a:t>
            </a:r>
          </a:p>
          <a:p>
            <a:pPr algn="ctr"/>
            <a:r>
              <a:rPr lang="en-US" sz="1150" dirty="0"/>
              <a:t>Alexey </a:t>
            </a:r>
            <a:r>
              <a:rPr lang="en-US" sz="1150" dirty="0" err="1"/>
              <a:t>Bochkovskiy</a:t>
            </a:r>
            <a:endParaRPr lang="en-CN" sz="1150" dirty="0"/>
          </a:p>
        </p:txBody>
      </p:sp>
      <p:sp>
        <p:nvSpPr>
          <p:cNvPr id="103" name="Rectangular Callout 102">
            <a:extLst>
              <a:ext uri="{FF2B5EF4-FFF2-40B4-BE49-F238E27FC236}">
                <a16:creationId xmlns:a16="http://schemas.microsoft.com/office/drawing/2014/main" id="{3378C902-1853-EF6D-C50B-0DAD4AE48F30}"/>
              </a:ext>
            </a:extLst>
          </p:cNvPr>
          <p:cNvSpPr/>
          <p:nvPr/>
        </p:nvSpPr>
        <p:spPr>
          <a:xfrm>
            <a:off x="8960882" y="3007539"/>
            <a:ext cx="1438292" cy="1844130"/>
          </a:xfrm>
          <a:prstGeom prst="wedgeRectCallout">
            <a:avLst>
              <a:gd name="adj1" fmla="val -20833"/>
              <a:gd name="adj2" fmla="val -57960"/>
            </a:avLst>
          </a:prstGeom>
          <a:solidFill>
            <a:srgbClr val="486C8A"/>
          </a:solidFill>
          <a:ln w="190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9</a:t>
            </a:r>
          </a:p>
          <a:p>
            <a:pPr algn="ctr"/>
            <a:r>
              <a:rPr lang="en-US" sz="1150" dirty="0"/>
              <a:t>Chien-Yao Wang</a:t>
            </a:r>
          </a:p>
          <a:p>
            <a:pPr algn="ctr"/>
            <a:endParaRPr lang="en-US" sz="600" dirty="0"/>
          </a:p>
          <a:p>
            <a:pPr algn="ctr"/>
            <a:r>
              <a:rPr lang="en-CN" dirty="0"/>
              <a:t>YOLOv</a:t>
            </a:r>
            <a:r>
              <a:rPr lang="en-US" altLang="zh-CN" dirty="0"/>
              <a:t>10</a:t>
            </a:r>
          </a:p>
          <a:p>
            <a:pPr algn="ctr"/>
            <a:r>
              <a:rPr lang="en-US" sz="1150" dirty="0"/>
              <a:t>Ao Wang</a:t>
            </a:r>
          </a:p>
          <a:p>
            <a:pPr algn="ctr"/>
            <a:endParaRPr lang="en-CN" sz="600" dirty="0"/>
          </a:p>
          <a:p>
            <a:pPr algn="ctr"/>
            <a:r>
              <a:rPr lang="en-CN" dirty="0"/>
              <a:t>YOLO</a:t>
            </a:r>
            <a:r>
              <a:rPr lang="en-US" altLang="zh-CN" dirty="0"/>
              <a:t>11</a:t>
            </a:r>
          </a:p>
          <a:p>
            <a:pPr algn="ctr"/>
            <a:r>
              <a:rPr lang="en-CN" sz="1150" dirty="0"/>
              <a:t>Ultralytics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E9522D-3472-3C02-B487-2F5B39974477}"/>
              </a:ext>
            </a:extLst>
          </p:cNvPr>
          <p:cNvSpPr/>
          <p:nvPr/>
        </p:nvSpPr>
        <p:spPr>
          <a:xfrm>
            <a:off x="4193628" y="2448910"/>
            <a:ext cx="1219200" cy="367862"/>
          </a:xfrm>
          <a:prstGeom prst="rect">
            <a:avLst/>
          </a:prstGeom>
          <a:solidFill>
            <a:srgbClr val="243F5E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2020</a:t>
            </a:r>
            <a:endParaRPr lang="en-C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44D3E0-56BC-B4B6-543A-3387AE0A0D40}"/>
              </a:ext>
            </a:extLst>
          </p:cNvPr>
          <p:cNvSpPr/>
          <p:nvPr/>
        </p:nvSpPr>
        <p:spPr>
          <a:xfrm>
            <a:off x="5418084" y="2448910"/>
            <a:ext cx="1219200" cy="367862"/>
          </a:xfrm>
          <a:prstGeom prst="rect">
            <a:avLst/>
          </a:prstGeom>
          <a:solidFill>
            <a:srgbClr val="2F4C6A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2021</a:t>
            </a:r>
            <a:endParaRPr lang="en-C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37D899-75A9-3196-EA2E-526FAD023F5C}"/>
              </a:ext>
            </a:extLst>
          </p:cNvPr>
          <p:cNvSpPr/>
          <p:nvPr/>
        </p:nvSpPr>
        <p:spPr>
          <a:xfrm>
            <a:off x="6632028" y="2448910"/>
            <a:ext cx="1219200" cy="367862"/>
          </a:xfrm>
          <a:prstGeom prst="rect">
            <a:avLst/>
          </a:prstGeom>
          <a:solidFill>
            <a:srgbClr val="365674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2022</a:t>
            </a:r>
            <a:endParaRPr lang="en-C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523C0E-1A01-D298-7A42-04248AD7B743}"/>
              </a:ext>
            </a:extLst>
          </p:cNvPr>
          <p:cNvSpPr/>
          <p:nvPr/>
        </p:nvSpPr>
        <p:spPr>
          <a:xfrm>
            <a:off x="7851228" y="2448910"/>
            <a:ext cx="1219200" cy="367862"/>
          </a:xfrm>
          <a:prstGeom prst="rect">
            <a:avLst/>
          </a:prstGeom>
          <a:solidFill>
            <a:srgbClr val="40617F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2023</a:t>
            </a:r>
            <a:endParaRPr lang="en-C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9B38F9-1AE3-82E3-5187-2171E9B194C8}"/>
              </a:ext>
            </a:extLst>
          </p:cNvPr>
          <p:cNvSpPr/>
          <p:nvPr/>
        </p:nvSpPr>
        <p:spPr>
          <a:xfrm>
            <a:off x="9065172" y="2448910"/>
            <a:ext cx="1219200" cy="367862"/>
          </a:xfrm>
          <a:prstGeom prst="rect">
            <a:avLst/>
          </a:prstGeom>
          <a:solidFill>
            <a:srgbClr val="486C8A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2024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024553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E22D3-EC29-3FC5-BAED-40C66ABC6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gradient&#10;&#10;Description automatically generated">
            <a:extLst>
              <a:ext uri="{FF2B5EF4-FFF2-40B4-BE49-F238E27FC236}">
                <a16:creationId xmlns:a16="http://schemas.microsoft.com/office/drawing/2014/main" id="{041CA7F1-FF73-7BA1-0937-4DA04F4A2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0"/>
            <a:ext cx="7772400" cy="6477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1DF031-4CF1-046C-5443-AAEBF1888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164560"/>
              </p:ext>
            </p:extLst>
          </p:nvPr>
        </p:nvGraphicFramePr>
        <p:xfrm>
          <a:off x="1981201" y="0"/>
          <a:ext cx="7772403" cy="6477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0801">
                  <a:extLst>
                    <a:ext uri="{9D8B030D-6E8A-4147-A177-3AD203B41FA5}">
                      <a16:colId xmlns:a16="http://schemas.microsoft.com/office/drawing/2014/main" val="2794196842"/>
                    </a:ext>
                  </a:extLst>
                </a:gridCol>
                <a:gridCol w="2590801">
                  <a:extLst>
                    <a:ext uri="{9D8B030D-6E8A-4147-A177-3AD203B41FA5}">
                      <a16:colId xmlns:a16="http://schemas.microsoft.com/office/drawing/2014/main" val="1527559174"/>
                    </a:ext>
                  </a:extLst>
                </a:gridCol>
                <a:gridCol w="2590801">
                  <a:extLst>
                    <a:ext uri="{9D8B030D-6E8A-4147-A177-3AD203B41FA5}">
                      <a16:colId xmlns:a16="http://schemas.microsoft.com/office/drawing/2014/main" val="2856309865"/>
                    </a:ext>
                  </a:extLst>
                </a:gridCol>
              </a:tblGrid>
              <a:tr h="809625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573478"/>
                  </a:ext>
                </a:extLst>
              </a:tr>
              <a:tr h="809625"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384362"/>
                  </a:ext>
                </a:extLst>
              </a:tr>
              <a:tr h="809625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825355"/>
                  </a:ext>
                </a:extLst>
              </a:tr>
              <a:tr h="809625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196144"/>
                  </a:ext>
                </a:extLst>
              </a:tr>
              <a:tr h="809625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480680"/>
                  </a:ext>
                </a:extLst>
              </a:tr>
              <a:tr h="809625"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001229"/>
                  </a:ext>
                </a:extLst>
              </a:tr>
              <a:tr h="809625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313697"/>
                  </a:ext>
                </a:extLst>
              </a:tr>
              <a:tr h="809625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332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3019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0CAE2-280C-FC7A-206A-42A3368C7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6E2B272-CBE4-DD81-356F-7014C061FD96}"/>
              </a:ext>
            </a:extLst>
          </p:cNvPr>
          <p:cNvCxnSpPr>
            <a:cxnSpLocks/>
          </p:cNvCxnSpPr>
          <p:nvPr/>
        </p:nvCxnSpPr>
        <p:spPr>
          <a:xfrm>
            <a:off x="2751198" y="2458900"/>
            <a:ext cx="483492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4D2DC3C-6B7B-79C3-6294-B7D6C2843C6C}"/>
              </a:ext>
            </a:extLst>
          </p:cNvPr>
          <p:cNvSpPr/>
          <p:nvPr/>
        </p:nvSpPr>
        <p:spPr>
          <a:xfrm>
            <a:off x="3379650" y="1666780"/>
            <a:ext cx="1440000" cy="1440000"/>
          </a:xfrm>
          <a:prstGeom prst="rect">
            <a:avLst/>
          </a:prstGeom>
          <a:solidFill>
            <a:schemeClr val="bg1"/>
          </a:solidFill>
          <a:ln w="444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Googlenet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[51]</a:t>
            </a:r>
            <a:endParaRPr lang="en-CN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A41DBCB-F217-1A17-07D7-2132041576F4}"/>
              </a:ext>
            </a:extLst>
          </p:cNvPr>
          <p:cNvCxnSpPr>
            <a:cxnSpLocks/>
          </p:cNvCxnSpPr>
          <p:nvPr/>
        </p:nvCxnSpPr>
        <p:spPr>
          <a:xfrm>
            <a:off x="4920537" y="2458900"/>
            <a:ext cx="452056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0D2A8A0-54F5-7689-F41A-266608F6EAB6}"/>
              </a:ext>
            </a:extLst>
          </p:cNvPr>
          <p:cNvGrpSpPr/>
          <p:nvPr/>
        </p:nvGrpSpPr>
        <p:grpSpPr>
          <a:xfrm>
            <a:off x="5496030" y="2243683"/>
            <a:ext cx="3167357" cy="387955"/>
            <a:chOff x="6918960" y="1976983"/>
            <a:chExt cx="3167357" cy="38795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30A7E1F-F7AA-D7D2-FBDB-CD6A33AE0B69}"/>
                </a:ext>
              </a:extLst>
            </p:cNvPr>
            <p:cNvSpPr/>
            <p:nvPr/>
          </p:nvSpPr>
          <p:spPr>
            <a:xfrm>
              <a:off x="6918960" y="2020161"/>
              <a:ext cx="784910" cy="3440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Conv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7348BF5-9634-F788-FA46-E958CECFF878}"/>
                </a:ext>
              </a:extLst>
            </p:cNvPr>
            <p:cNvSpPr txBox="1"/>
            <p:nvPr/>
          </p:nvSpPr>
          <p:spPr>
            <a:xfrm>
              <a:off x="7706567" y="1976983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…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1F6FFBC-6D51-1324-938F-B9928DC6CFB8}"/>
                </a:ext>
              </a:extLst>
            </p:cNvPr>
            <p:cNvSpPr/>
            <p:nvPr/>
          </p:nvSpPr>
          <p:spPr>
            <a:xfrm>
              <a:off x="8059401" y="2020860"/>
              <a:ext cx="562370" cy="3440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FC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B65556A-4D95-1472-2C9E-4A90AAF9C5B8}"/>
                </a:ext>
              </a:extLst>
            </p:cNvPr>
            <p:cNvSpPr txBox="1"/>
            <p:nvPr/>
          </p:nvSpPr>
          <p:spPr>
            <a:xfrm>
              <a:off x="8608022" y="1976983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…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6CB8003-72FC-513D-1D43-95C962A0EC97}"/>
                </a:ext>
              </a:extLst>
            </p:cNvPr>
            <p:cNvSpPr/>
            <p:nvPr/>
          </p:nvSpPr>
          <p:spPr>
            <a:xfrm>
              <a:off x="8958982" y="2020161"/>
              <a:ext cx="1127335" cy="3440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Resheap</a:t>
              </a: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D94C499-30FF-CCD1-3923-35BBD0587A51}"/>
              </a:ext>
            </a:extLst>
          </p:cNvPr>
          <p:cNvCxnSpPr>
            <a:cxnSpLocks/>
          </p:cNvCxnSpPr>
          <p:nvPr/>
        </p:nvCxnSpPr>
        <p:spPr>
          <a:xfrm>
            <a:off x="8727172" y="2458900"/>
            <a:ext cx="424826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ube 2">
            <a:extLst>
              <a:ext uri="{FF2B5EF4-FFF2-40B4-BE49-F238E27FC236}">
                <a16:creationId xmlns:a16="http://schemas.microsoft.com/office/drawing/2014/main" id="{FC4B8BD0-DECE-EEB9-D4A1-91D7DB43EA82}"/>
              </a:ext>
            </a:extLst>
          </p:cNvPr>
          <p:cNvSpPr/>
          <p:nvPr/>
        </p:nvSpPr>
        <p:spPr>
          <a:xfrm>
            <a:off x="9285348" y="2086210"/>
            <a:ext cx="819151" cy="800099"/>
          </a:xfrm>
          <a:prstGeom prst="cube">
            <a:avLst>
              <a:gd name="adj" fmla="val 66516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5C4C30-59EB-2C2E-99E8-18261E1098BC}"/>
                  </a:ext>
                </a:extLst>
              </p:cNvPr>
              <p:cNvSpPr txBox="1"/>
              <p:nvPr/>
            </p:nvSpPr>
            <p:spPr>
              <a:xfrm>
                <a:off x="8649220" y="3018873"/>
                <a:ext cx="20914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×5+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5C4C30-59EB-2C2E-99E8-18261E109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9220" y="3018873"/>
                <a:ext cx="2091406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78FF4F2-4179-D059-449D-4D85554752D5}"/>
              </a:ext>
            </a:extLst>
          </p:cNvPr>
          <p:cNvSpPr txBox="1"/>
          <p:nvPr/>
        </p:nvSpPr>
        <p:spPr>
          <a:xfrm>
            <a:off x="9488984" y="155353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输出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1DB95E9-968B-D672-6859-2DC40E6A1802}"/>
              </a:ext>
            </a:extLst>
          </p:cNvPr>
          <p:cNvGrpSpPr/>
          <p:nvPr/>
        </p:nvGrpSpPr>
        <p:grpSpPr>
          <a:xfrm>
            <a:off x="773052" y="1605820"/>
            <a:ext cx="1656415" cy="1706160"/>
            <a:chOff x="1808165" y="1339120"/>
            <a:chExt cx="1656415" cy="170616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75CB6AF-EE84-7147-E799-499E227E5A6E}"/>
                </a:ext>
              </a:extLst>
            </p:cNvPr>
            <p:cNvSpPr/>
            <p:nvPr/>
          </p:nvSpPr>
          <p:spPr>
            <a:xfrm>
              <a:off x="1916374" y="1605280"/>
              <a:ext cx="1440000" cy="1440000"/>
            </a:xfrm>
            <a:prstGeom prst="rect">
              <a:avLst/>
            </a:prstGeom>
            <a:solidFill>
              <a:schemeClr val="bg1"/>
            </a:solidFill>
            <a:ln w="44450">
              <a:solidFill>
                <a:schemeClr val="tx1"/>
              </a:solidFill>
            </a:ln>
            <a:scene3d>
              <a:camera prst="isometricOffAxis1Top">
                <a:rot lat="18393487" lon="4509907" rev="17294536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1854368-128B-B863-A855-433EEE6063E3}"/>
                </a:ext>
              </a:extLst>
            </p:cNvPr>
            <p:cNvSpPr/>
            <p:nvPr/>
          </p:nvSpPr>
          <p:spPr>
            <a:xfrm>
              <a:off x="1916374" y="1472200"/>
              <a:ext cx="1440000" cy="1440000"/>
            </a:xfrm>
            <a:prstGeom prst="rect">
              <a:avLst/>
            </a:prstGeom>
            <a:solidFill>
              <a:schemeClr val="bg1"/>
            </a:solidFill>
            <a:ln w="44450">
              <a:solidFill>
                <a:schemeClr val="tx1"/>
              </a:solidFill>
            </a:ln>
            <a:scene3d>
              <a:camera prst="isometricOffAxis1Top">
                <a:rot lat="18393487" lon="4509907" rev="17294536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CA616A1-A857-2935-4802-4F947DF26BCE}"/>
                </a:ext>
              </a:extLst>
            </p:cNvPr>
            <p:cNvSpPr/>
            <p:nvPr/>
          </p:nvSpPr>
          <p:spPr>
            <a:xfrm>
              <a:off x="1895228" y="1339120"/>
              <a:ext cx="1440000" cy="1440000"/>
            </a:xfrm>
            <a:prstGeom prst="rect">
              <a:avLst/>
            </a:prstGeom>
            <a:solidFill>
              <a:schemeClr val="bg1"/>
            </a:solidFill>
            <a:ln w="44450">
              <a:solidFill>
                <a:schemeClr val="tx1"/>
              </a:solidFill>
            </a:ln>
            <a:scene3d>
              <a:camera prst="isometricOffAxis1Top">
                <a:rot lat="18393487" lon="4509907" rev="17294536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BF27755-9BC5-49EC-E036-E3B0959F9F33}"/>
                </a:ext>
              </a:extLst>
            </p:cNvPr>
            <p:cNvSpPr txBox="1"/>
            <p:nvPr/>
          </p:nvSpPr>
          <p:spPr>
            <a:xfrm>
              <a:off x="2287560" y="1419400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输入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73ECB87-8314-A558-9240-24A585A64DB9}"/>
                    </a:ext>
                  </a:extLst>
                </p:cNvPr>
                <p:cNvSpPr txBox="1"/>
                <p:nvPr/>
              </p:nvSpPr>
              <p:spPr>
                <a:xfrm>
                  <a:off x="1808165" y="2512090"/>
                  <a:ext cx="16564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416</m:t>
                        </m:r>
                        <m:r>
                          <a:rPr lang="zh-CN" altLang="en-US" sz="2000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416</m:t>
                        </m:r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CN" sz="2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73ECB87-8314-A558-9240-24A585A64D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8165" y="2512090"/>
                  <a:ext cx="1656415" cy="400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46377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8C6B4-1AB5-8400-D3C4-5DEAA5703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5E872CC-3439-F49F-D80E-B8AFAB530FAF}"/>
              </a:ext>
            </a:extLst>
          </p:cNvPr>
          <p:cNvCxnSpPr>
            <a:cxnSpLocks/>
          </p:cNvCxnSpPr>
          <p:nvPr/>
        </p:nvCxnSpPr>
        <p:spPr>
          <a:xfrm>
            <a:off x="2751198" y="2458900"/>
            <a:ext cx="483492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39D12F5-02FD-EEB5-3A57-8BA10F122240}"/>
              </a:ext>
            </a:extLst>
          </p:cNvPr>
          <p:cNvSpPr/>
          <p:nvPr/>
        </p:nvSpPr>
        <p:spPr>
          <a:xfrm>
            <a:off x="3379650" y="1666780"/>
            <a:ext cx="1440000" cy="1440000"/>
          </a:xfrm>
          <a:prstGeom prst="rect">
            <a:avLst/>
          </a:prstGeom>
          <a:solidFill>
            <a:schemeClr val="bg1"/>
          </a:solidFill>
          <a:ln w="444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Googlenet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[51]</a:t>
            </a:r>
            <a:endParaRPr lang="en-CN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C894D67-643D-516E-420F-71C3F6682729}"/>
              </a:ext>
            </a:extLst>
          </p:cNvPr>
          <p:cNvCxnSpPr>
            <a:cxnSpLocks/>
          </p:cNvCxnSpPr>
          <p:nvPr/>
        </p:nvCxnSpPr>
        <p:spPr>
          <a:xfrm>
            <a:off x="4920537" y="2458900"/>
            <a:ext cx="452056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05EB4B5-6461-D381-BDF1-9D59C605ECA0}"/>
              </a:ext>
            </a:extLst>
          </p:cNvPr>
          <p:cNvGrpSpPr/>
          <p:nvPr/>
        </p:nvGrpSpPr>
        <p:grpSpPr>
          <a:xfrm>
            <a:off x="5496030" y="2243683"/>
            <a:ext cx="3167357" cy="387955"/>
            <a:chOff x="6918960" y="1976983"/>
            <a:chExt cx="3167357" cy="38795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7F09943-25FC-6BE3-8D3C-26BBF2F036DD}"/>
                </a:ext>
              </a:extLst>
            </p:cNvPr>
            <p:cNvSpPr/>
            <p:nvPr/>
          </p:nvSpPr>
          <p:spPr>
            <a:xfrm>
              <a:off x="6918960" y="2020161"/>
              <a:ext cx="784910" cy="3440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Conv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3B3E21-4926-97A9-C904-BE82349A719D}"/>
                </a:ext>
              </a:extLst>
            </p:cNvPr>
            <p:cNvSpPr txBox="1"/>
            <p:nvPr/>
          </p:nvSpPr>
          <p:spPr>
            <a:xfrm>
              <a:off x="7706567" y="1976983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…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423A36D-3132-9700-A963-18B9E4C22CDF}"/>
                </a:ext>
              </a:extLst>
            </p:cNvPr>
            <p:cNvSpPr/>
            <p:nvPr/>
          </p:nvSpPr>
          <p:spPr>
            <a:xfrm>
              <a:off x="8059401" y="2020860"/>
              <a:ext cx="562370" cy="3440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FC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C0AAAAF-2D29-FBC7-5849-8E060A1A3356}"/>
                </a:ext>
              </a:extLst>
            </p:cNvPr>
            <p:cNvSpPr txBox="1"/>
            <p:nvPr/>
          </p:nvSpPr>
          <p:spPr>
            <a:xfrm>
              <a:off x="8608022" y="1976983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…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AE59975-061D-DAF9-1575-941093C2059B}"/>
                </a:ext>
              </a:extLst>
            </p:cNvPr>
            <p:cNvSpPr/>
            <p:nvPr/>
          </p:nvSpPr>
          <p:spPr>
            <a:xfrm>
              <a:off x="8958982" y="2020161"/>
              <a:ext cx="1127335" cy="3440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Resheap</a:t>
              </a: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B2C0E0-AEFD-E1D6-6357-3B947DB0E520}"/>
              </a:ext>
            </a:extLst>
          </p:cNvPr>
          <p:cNvCxnSpPr>
            <a:cxnSpLocks/>
          </p:cNvCxnSpPr>
          <p:nvPr/>
        </p:nvCxnSpPr>
        <p:spPr>
          <a:xfrm>
            <a:off x="8727172" y="2458900"/>
            <a:ext cx="424826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ube 2">
            <a:extLst>
              <a:ext uri="{FF2B5EF4-FFF2-40B4-BE49-F238E27FC236}">
                <a16:creationId xmlns:a16="http://schemas.microsoft.com/office/drawing/2014/main" id="{2227ADB6-BE92-38EA-6F12-6A481F51D76B}"/>
              </a:ext>
            </a:extLst>
          </p:cNvPr>
          <p:cNvSpPr/>
          <p:nvPr/>
        </p:nvSpPr>
        <p:spPr>
          <a:xfrm>
            <a:off x="9285348" y="2086210"/>
            <a:ext cx="819151" cy="800099"/>
          </a:xfrm>
          <a:prstGeom prst="cube">
            <a:avLst>
              <a:gd name="adj" fmla="val 66516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7DECFE-682C-DC96-DAE1-432375A0EE32}"/>
                  </a:ext>
                </a:extLst>
              </p:cNvPr>
              <p:cNvSpPr txBox="1"/>
              <p:nvPr/>
            </p:nvSpPr>
            <p:spPr>
              <a:xfrm>
                <a:off x="8588257" y="3018873"/>
                <a:ext cx="20914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×5+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7DECFE-682C-DC96-DAE1-432375A0E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8257" y="3018873"/>
                <a:ext cx="2091406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ACCC80C-D231-D7DD-14A7-039F2E20CD8A}"/>
              </a:ext>
            </a:extLst>
          </p:cNvPr>
          <p:cNvSpPr txBox="1"/>
          <p:nvPr/>
        </p:nvSpPr>
        <p:spPr>
          <a:xfrm>
            <a:off x="9488984" y="155353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输出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C04F2EF-BD6E-76CA-F278-0DE4E5E20EBD}"/>
              </a:ext>
            </a:extLst>
          </p:cNvPr>
          <p:cNvGrpSpPr/>
          <p:nvPr/>
        </p:nvGrpSpPr>
        <p:grpSpPr>
          <a:xfrm>
            <a:off x="773052" y="1666780"/>
            <a:ext cx="1601721" cy="1669966"/>
            <a:chOff x="773052" y="1666780"/>
            <a:chExt cx="1601721" cy="166996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C927F-63CF-A19F-2FA0-213B2DB2666E}"/>
                </a:ext>
              </a:extLst>
            </p:cNvPr>
            <p:cNvSpPr txBox="1"/>
            <p:nvPr/>
          </p:nvSpPr>
          <p:spPr>
            <a:xfrm>
              <a:off x="1252447" y="1686100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输入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6813C2C-7BA3-2D0E-F33D-F08DD17BE94A}"/>
                    </a:ext>
                  </a:extLst>
                </p:cNvPr>
                <p:cNvSpPr txBox="1"/>
                <p:nvPr/>
              </p:nvSpPr>
              <p:spPr>
                <a:xfrm>
                  <a:off x="773052" y="2778790"/>
                  <a:ext cx="160172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48</m:t>
                        </m:r>
                        <m:r>
                          <a:rPr lang="zh-CN" altLang="en-US" sz="2000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48</m:t>
                        </m:r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CN" sz="2000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6813C2C-7BA3-2D0E-F33D-F08DD17BE9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052" y="2778790"/>
                  <a:ext cx="1601721" cy="400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7" name="Picture 26" descr="A dog in a dog house&#10;&#10;Description automatically generated">
              <a:extLst>
                <a:ext uri="{FF2B5EF4-FFF2-40B4-BE49-F238E27FC236}">
                  <a16:creationId xmlns:a16="http://schemas.microsoft.com/office/drawing/2014/main" id="{3322E10E-131E-89BE-ABDA-8A6BBD2E4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0570" y="1896746"/>
              <a:ext cx="1440000" cy="1440000"/>
            </a:xfrm>
            <a:prstGeom prst="rect">
              <a:avLst/>
            </a:prstGeom>
            <a:solidFill>
              <a:schemeClr val="bg1"/>
            </a:solidFill>
            <a:ln w="44450">
              <a:solidFill>
                <a:schemeClr val="tx1"/>
              </a:solidFill>
            </a:ln>
            <a:scene3d>
              <a:camera prst="isometricOffAxis1Top">
                <a:rot lat="18393487" lon="4509907" rev="17294536"/>
              </a:camera>
              <a:lightRig rig="threePt" dir="t"/>
            </a:scene3d>
          </p:spPr>
        </p:pic>
        <p:pic>
          <p:nvPicPr>
            <p:cNvPr id="30" name="Picture 29" descr="A white airplane on a runway&#10;&#10;Description automatically generated">
              <a:extLst>
                <a:ext uri="{FF2B5EF4-FFF2-40B4-BE49-F238E27FC236}">
                  <a16:creationId xmlns:a16="http://schemas.microsoft.com/office/drawing/2014/main" id="{318DE048-0213-FEEB-B36B-B36355530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0570" y="1781763"/>
              <a:ext cx="1440000" cy="1440000"/>
            </a:xfrm>
            <a:prstGeom prst="rect">
              <a:avLst/>
            </a:prstGeom>
            <a:solidFill>
              <a:schemeClr val="bg1"/>
            </a:solidFill>
            <a:ln w="44450">
              <a:solidFill>
                <a:schemeClr val="tx1"/>
              </a:solidFill>
            </a:ln>
            <a:scene3d>
              <a:camera prst="isometricOffAxis1Top">
                <a:rot lat="18393487" lon="4509907" rev="17294536"/>
              </a:camera>
              <a:lightRig rig="threePt" dir="t"/>
            </a:scene3d>
          </p:spPr>
        </p:pic>
        <p:pic>
          <p:nvPicPr>
            <p:cNvPr id="33" name="Picture 32" descr="A cat in a tree&#10;&#10;Description automatically generated">
              <a:extLst>
                <a:ext uri="{FF2B5EF4-FFF2-40B4-BE49-F238E27FC236}">
                  <a16:creationId xmlns:a16="http://schemas.microsoft.com/office/drawing/2014/main" id="{D8CF2AC6-78DC-D85F-BAC3-E733E00B0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0570" y="1666780"/>
              <a:ext cx="1440000" cy="1440000"/>
            </a:xfrm>
            <a:prstGeom prst="rect">
              <a:avLst/>
            </a:prstGeom>
            <a:solidFill>
              <a:schemeClr val="bg1"/>
            </a:solidFill>
            <a:ln w="44450">
              <a:solidFill>
                <a:schemeClr val="tx1"/>
              </a:solidFill>
            </a:ln>
            <a:scene3d>
              <a:camera prst="isometricOffAxis1Top">
                <a:rot lat="18393487" lon="4509907" rev="17294536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3438180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0982C-1524-F5BE-4FB7-47D70B4F7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48BDD20-A689-FA98-0FFD-8850A967798C}"/>
              </a:ext>
            </a:extLst>
          </p:cNvPr>
          <p:cNvCxnSpPr>
            <a:cxnSpLocks/>
          </p:cNvCxnSpPr>
          <p:nvPr/>
        </p:nvCxnSpPr>
        <p:spPr>
          <a:xfrm>
            <a:off x="1632081" y="3218928"/>
            <a:ext cx="0" cy="425497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C9B91C7-09F4-50D1-EFC7-110309FC996B}"/>
              </a:ext>
            </a:extLst>
          </p:cNvPr>
          <p:cNvSpPr/>
          <p:nvPr/>
        </p:nvSpPr>
        <p:spPr>
          <a:xfrm>
            <a:off x="912081" y="3799360"/>
            <a:ext cx="1440000" cy="1266012"/>
          </a:xfrm>
          <a:prstGeom prst="rect">
            <a:avLst/>
          </a:prstGeom>
          <a:solidFill>
            <a:schemeClr val="bg1"/>
          </a:solidFill>
          <a:ln w="444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Darknet-19</a:t>
            </a:r>
            <a:endParaRPr lang="en-CN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[5</a:t>
            </a:r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r>
            <a:r>
              <a:rPr lang="en-US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]</a:t>
            </a:r>
            <a:endParaRPr lang="en-CN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3D17C94-C2F3-583A-A0F5-A548C5E244CA}"/>
              </a:ext>
            </a:extLst>
          </p:cNvPr>
          <p:cNvCxnSpPr>
            <a:cxnSpLocks/>
          </p:cNvCxnSpPr>
          <p:nvPr/>
        </p:nvCxnSpPr>
        <p:spPr>
          <a:xfrm>
            <a:off x="8269758" y="4143814"/>
            <a:ext cx="971224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ube 2">
            <a:extLst>
              <a:ext uri="{FF2B5EF4-FFF2-40B4-BE49-F238E27FC236}">
                <a16:creationId xmlns:a16="http://schemas.microsoft.com/office/drawing/2014/main" id="{5F744751-5D74-D48F-E7AD-FF9721DA476F}"/>
              </a:ext>
            </a:extLst>
          </p:cNvPr>
          <p:cNvSpPr/>
          <p:nvPr/>
        </p:nvSpPr>
        <p:spPr>
          <a:xfrm>
            <a:off x="9520898" y="3799360"/>
            <a:ext cx="819151" cy="800099"/>
          </a:xfrm>
          <a:prstGeom prst="cube">
            <a:avLst>
              <a:gd name="adj" fmla="val 66516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78D0C86-17A7-8B5C-C328-45E8856F5182}"/>
                  </a:ext>
                </a:extLst>
              </p:cNvPr>
              <p:cNvSpPr txBox="1"/>
              <p:nvPr/>
            </p:nvSpPr>
            <p:spPr>
              <a:xfrm>
                <a:off x="8735892" y="4761342"/>
                <a:ext cx="2389160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70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17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7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17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CN" sz="17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7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sz="17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×5+</m:t>
                          </m:r>
                          <m:r>
                            <a:rPr lang="en-US" altLang="zh-CN" sz="17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CN" sz="17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78D0C86-17A7-8B5C-C328-45E8856F5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5892" y="4761342"/>
                <a:ext cx="2389160" cy="3539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958BA1C-A7C5-E8F8-BF8D-8A87EBAC43E2}"/>
              </a:ext>
            </a:extLst>
          </p:cNvPr>
          <p:cNvSpPr txBox="1"/>
          <p:nvPr/>
        </p:nvSpPr>
        <p:spPr>
          <a:xfrm>
            <a:off x="2999322" y="241296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输入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89950F-FFB0-F8AD-BFAC-D22C8F202318}"/>
                  </a:ext>
                </a:extLst>
              </p:cNvPr>
              <p:cNvSpPr txBox="1"/>
              <p:nvPr/>
            </p:nvSpPr>
            <p:spPr>
              <a:xfrm>
                <a:off x="2519929" y="2818818"/>
                <a:ext cx="165641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416</m:t>
                      </m:r>
                      <m:r>
                        <a:rPr lang="zh-CN" altLang="en-US" sz="2000" i="1" dirty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416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89950F-FFB0-F8AD-BFAC-D22C8F202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929" y="2818818"/>
                <a:ext cx="1656415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5116E02-2D2A-697C-56A4-947FD2717D05}"/>
              </a:ext>
            </a:extLst>
          </p:cNvPr>
          <p:cNvGrpSpPr/>
          <p:nvPr/>
        </p:nvGrpSpPr>
        <p:grpSpPr>
          <a:xfrm>
            <a:off x="946579" y="1988381"/>
            <a:ext cx="1440000" cy="1669966"/>
            <a:chOff x="870570" y="1666780"/>
            <a:chExt cx="1440000" cy="1669966"/>
          </a:xfrm>
        </p:grpSpPr>
        <p:pic>
          <p:nvPicPr>
            <p:cNvPr id="27" name="Picture 26" descr="A dog in a dog house&#10;&#10;Description automatically generated">
              <a:extLst>
                <a:ext uri="{FF2B5EF4-FFF2-40B4-BE49-F238E27FC236}">
                  <a16:creationId xmlns:a16="http://schemas.microsoft.com/office/drawing/2014/main" id="{90A63514-79CA-D706-E458-5EA7532A8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0570" y="1896746"/>
              <a:ext cx="1440000" cy="1440000"/>
            </a:xfrm>
            <a:prstGeom prst="rect">
              <a:avLst/>
            </a:prstGeom>
            <a:solidFill>
              <a:schemeClr val="bg1"/>
            </a:solidFill>
            <a:ln w="44450">
              <a:solidFill>
                <a:schemeClr val="tx1"/>
              </a:solidFill>
            </a:ln>
            <a:scene3d>
              <a:camera prst="isometricOffAxis1Top">
                <a:rot lat="18393487" lon="4509907" rev="17294536"/>
              </a:camera>
              <a:lightRig rig="threePt" dir="t"/>
            </a:scene3d>
          </p:spPr>
        </p:pic>
        <p:pic>
          <p:nvPicPr>
            <p:cNvPr id="30" name="Picture 29" descr="A white airplane on a runway&#10;&#10;Description automatically generated">
              <a:extLst>
                <a:ext uri="{FF2B5EF4-FFF2-40B4-BE49-F238E27FC236}">
                  <a16:creationId xmlns:a16="http://schemas.microsoft.com/office/drawing/2014/main" id="{AD23AF52-9BD5-AD77-7583-22705CD09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0570" y="1781763"/>
              <a:ext cx="1440000" cy="1440000"/>
            </a:xfrm>
            <a:prstGeom prst="rect">
              <a:avLst/>
            </a:prstGeom>
            <a:solidFill>
              <a:schemeClr val="bg1"/>
            </a:solidFill>
            <a:ln w="44450">
              <a:solidFill>
                <a:schemeClr val="tx1"/>
              </a:solidFill>
            </a:ln>
            <a:scene3d>
              <a:camera prst="isometricOffAxis1Top">
                <a:rot lat="18393487" lon="4509907" rev="17294536"/>
              </a:camera>
              <a:lightRig rig="threePt" dir="t"/>
            </a:scene3d>
          </p:spPr>
        </p:pic>
        <p:pic>
          <p:nvPicPr>
            <p:cNvPr id="33" name="Picture 32" descr="A cat in a tree&#10;&#10;Description automatically generated">
              <a:extLst>
                <a:ext uri="{FF2B5EF4-FFF2-40B4-BE49-F238E27FC236}">
                  <a16:creationId xmlns:a16="http://schemas.microsoft.com/office/drawing/2014/main" id="{ECB48A77-9D3A-F50D-8BC4-B66A06E08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0570" y="1666780"/>
              <a:ext cx="1440000" cy="1440000"/>
            </a:xfrm>
            <a:prstGeom prst="rect">
              <a:avLst/>
            </a:prstGeom>
            <a:solidFill>
              <a:schemeClr val="bg1"/>
            </a:solidFill>
            <a:ln w="44450">
              <a:solidFill>
                <a:schemeClr val="tx1"/>
              </a:solidFill>
            </a:ln>
            <a:scene3d>
              <a:camera prst="isometricOffAxis1Top">
                <a:rot lat="18393487" lon="4509907" rev="17294536"/>
              </a:camera>
              <a:lightRig rig="threePt" dir="t"/>
            </a:scene3d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F7CD736-17F0-EBB4-4F10-7CB8B0EE8C20}"/>
              </a:ext>
            </a:extLst>
          </p:cNvPr>
          <p:cNvSpPr/>
          <p:nvPr/>
        </p:nvSpPr>
        <p:spPr>
          <a:xfrm>
            <a:off x="2823036" y="3970111"/>
            <a:ext cx="784910" cy="3440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CBL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788977-1ED7-CDFC-D1C2-7E3AFAC815DC}"/>
              </a:ext>
            </a:extLst>
          </p:cNvPr>
          <p:cNvSpPr/>
          <p:nvPr/>
        </p:nvSpPr>
        <p:spPr>
          <a:xfrm>
            <a:off x="2823036" y="4721294"/>
            <a:ext cx="784910" cy="3440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CBL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1AFEED-6BAE-0578-B16A-DB1DE26F9386}"/>
              </a:ext>
            </a:extLst>
          </p:cNvPr>
          <p:cNvSpPr/>
          <p:nvPr/>
        </p:nvSpPr>
        <p:spPr>
          <a:xfrm>
            <a:off x="3607946" y="3970111"/>
            <a:ext cx="784910" cy="3440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CBL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4BDEF0-9D8A-F4A4-2CB3-3EB476522129}"/>
              </a:ext>
            </a:extLst>
          </p:cNvPr>
          <p:cNvSpPr/>
          <p:nvPr/>
        </p:nvSpPr>
        <p:spPr>
          <a:xfrm>
            <a:off x="3607946" y="4721294"/>
            <a:ext cx="784910" cy="3440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7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Rcorg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F36569-9920-27C4-68FF-8947F0C58555}"/>
              </a:ext>
            </a:extLst>
          </p:cNvPr>
          <p:cNvSpPr/>
          <p:nvPr/>
        </p:nvSpPr>
        <p:spPr>
          <a:xfrm>
            <a:off x="4996319" y="3970111"/>
            <a:ext cx="999422" cy="3440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Concat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B0A17B-8740-7D18-C71C-9B6B6CACAAC0}"/>
              </a:ext>
            </a:extLst>
          </p:cNvPr>
          <p:cNvSpPr/>
          <p:nvPr/>
        </p:nvSpPr>
        <p:spPr>
          <a:xfrm>
            <a:off x="6599204" y="3970111"/>
            <a:ext cx="784910" cy="3440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CBL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5ACFEFE-6BB1-5E26-1DEF-45649458B22C}"/>
              </a:ext>
            </a:extLst>
          </p:cNvPr>
          <p:cNvSpPr/>
          <p:nvPr/>
        </p:nvSpPr>
        <p:spPr>
          <a:xfrm>
            <a:off x="7388812" y="3970111"/>
            <a:ext cx="784910" cy="3440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Conv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1682D82-28DE-431E-24A4-87FEBA83C35B}"/>
              </a:ext>
            </a:extLst>
          </p:cNvPr>
          <p:cNvCxnSpPr>
            <a:cxnSpLocks/>
          </p:cNvCxnSpPr>
          <p:nvPr/>
        </p:nvCxnSpPr>
        <p:spPr>
          <a:xfrm>
            <a:off x="4468481" y="4143814"/>
            <a:ext cx="452056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12F4888-14A7-47C4-E8D4-E2DE9340C9AE}"/>
              </a:ext>
            </a:extLst>
          </p:cNvPr>
          <p:cNvCxnSpPr>
            <a:cxnSpLocks/>
          </p:cNvCxnSpPr>
          <p:nvPr/>
        </p:nvCxnSpPr>
        <p:spPr>
          <a:xfrm>
            <a:off x="6064830" y="4143814"/>
            <a:ext cx="452056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9D21746D-2E3A-713A-4839-CB5EFA996B9A}"/>
              </a:ext>
            </a:extLst>
          </p:cNvPr>
          <p:cNvCxnSpPr>
            <a:cxnSpLocks/>
          </p:cNvCxnSpPr>
          <p:nvPr/>
        </p:nvCxnSpPr>
        <p:spPr>
          <a:xfrm flipV="1">
            <a:off x="4468481" y="4399100"/>
            <a:ext cx="1027549" cy="481125"/>
          </a:xfrm>
          <a:prstGeom prst="bentConnector3">
            <a:avLst>
              <a:gd name="adj1" fmla="val 99994"/>
            </a:avLst>
          </a:prstGeom>
          <a:ln w="4445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766A5195-595F-56F7-1C73-B524B5F6FFC3}"/>
              </a:ext>
            </a:extLst>
          </p:cNvPr>
          <p:cNvSpPr/>
          <p:nvPr/>
        </p:nvSpPr>
        <p:spPr>
          <a:xfrm>
            <a:off x="763119" y="3644425"/>
            <a:ext cx="1756809" cy="1919389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8F5AAB5-4A67-CF63-3219-264AD5626EA4}"/>
              </a:ext>
            </a:extLst>
          </p:cNvPr>
          <p:cNvSpPr/>
          <p:nvPr/>
        </p:nvSpPr>
        <p:spPr>
          <a:xfrm>
            <a:off x="2658844" y="3630378"/>
            <a:ext cx="6140158" cy="1919388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9613ED0-FA04-A184-7FB9-C648418E5C42}"/>
              </a:ext>
            </a:extLst>
          </p:cNvPr>
          <p:cNvSpPr txBox="1"/>
          <p:nvPr/>
        </p:nvSpPr>
        <p:spPr>
          <a:xfrm>
            <a:off x="1061285" y="514965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/>
              <a:t>特征提取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1B3CD8-C493-5303-CB11-9DA474CFA149}"/>
              </a:ext>
            </a:extLst>
          </p:cNvPr>
          <p:cNvSpPr txBox="1"/>
          <p:nvPr/>
        </p:nvSpPr>
        <p:spPr>
          <a:xfrm>
            <a:off x="5123629" y="514965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/>
              <a:t>特征融合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33888E2-E55D-8347-32DC-8F528405EBE2}"/>
              </a:ext>
            </a:extLst>
          </p:cNvPr>
          <p:cNvSpPr/>
          <p:nvPr/>
        </p:nvSpPr>
        <p:spPr>
          <a:xfrm>
            <a:off x="8937918" y="3630378"/>
            <a:ext cx="1985113" cy="1919389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0EA056B-FBEA-8ADD-3B32-A31CC285E0DF}"/>
              </a:ext>
            </a:extLst>
          </p:cNvPr>
          <p:cNvSpPr txBox="1"/>
          <p:nvPr/>
        </p:nvSpPr>
        <p:spPr>
          <a:xfrm>
            <a:off x="9453419" y="5143895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/>
              <a:t>检测头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D41C11C-F6DA-3051-3D92-E737EF384BF1}"/>
              </a:ext>
            </a:extLst>
          </p:cNvPr>
          <p:cNvGrpSpPr/>
          <p:nvPr/>
        </p:nvGrpSpPr>
        <p:grpSpPr>
          <a:xfrm>
            <a:off x="5364526" y="2980798"/>
            <a:ext cx="4293691" cy="523220"/>
            <a:chOff x="5486212" y="2925106"/>
            <a:chExt cx="4293691" cy="52322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02A3AF6-6B50-0DC7-9A2B-F455BB11A0B6}"/>
                </a:ext>
              </a:extLst>
            </p:cNvPr>
            <p:cNvSpPr/>
            <p:nvPr/>
          </p:nvSpPr>
          <p:spPr>
            <a:xfrm>
              <a:off x="5486212" y="3016870"/>
              <a:ext cx="784910" cy="3440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CBL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939E57D-C259-C2A5-660A-F9BC6BB5F132}"/>
                </a:ext>
              </a:extLst>
            </p:cNvPr>
            <p:cNvSpPr/>
            <p:nvPr/>
          </p:nvSpPr>
          <p:spPr>
            <a:xfrm>
              <a:off x="6870260" y="3016870"/>
              <a:ext cx="784910" cy="3440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Conv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41F5AE4-FA9B-315B-3112-A0F1CDDE8AF4}"/>
                </a:ext>
              </a:extLst>
            </p:cNvPr>
            <p:cNvSpPr/>
            <p:nvPr/>
          </p:nvSpPr>
          <p:spPr>
            <a:xfrm>
              <a:off x="7655170" y="3016870"/>
              <a:ext cx="614588" cy="3440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Bn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6F57A32-507B-E082-48F1-CB43102536D1}"/>
                </a:ext>
              </a:extLst>
            </p:cNvPr>
            <p:cNvSpPr/>
            <p:nvPr/>
          </p:nvSpPr>
          <p:spPr>
            <a:xfrm>
              <a:off x="8269758" y="3016870"/>
              <a:ext cx="1510145" cy="3440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Leaky Relu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7205AFF-91A5-AFC3-5EF2-C04FCA123187}"/>
                </a:ext>
              </a:extLst>
            </p:cNvPr>
            <p:cNvSpPr txBox="1"/>
            <p:nvPr/>
          </p:nvSpPr>
          <p:spPr>
            <a:xfrm>
              <a:off x="6386219" y="2925106"/>
              <a:ext cx="4671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=</a:t>
              </a:r>
              <a:endParaRPr lang="en-CN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86118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982</TotalTime>
  <Words>412</Words>
  <Application>Microsoft Macintosh PowerPoint</Application>
  <PresentationFormat>Widescreen</PresentationFormat>
  <Paragraphs>283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Microsoft YaHei UI</vt:lpstr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A39931</cp:lastModifiedBy>
  <cp:revision>27</cp:revision>
  <dcterms:modified xsi:type="dcterms:W3CDTF">2025-01-16T12:46:27Z</dcterms:modified>
</cp:coreProperties>
</file>